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10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10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10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10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10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10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10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10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1000"/>
      </a:spcBef>
      <a:spcAft>
        <a:spcPts val="0"/>
      </a:spcAft>
      <a:buClrTx/>
      <a:buSzTx/>
      <a:buFontTx/>
      <a:buNone/>
      <a:tabLst/>
      <a:defRPr b="0" baseline="0" cap="none" i="0" spc="0" strike="noStrike" sz="2000" u="none" kumimoji="0" normalizeH="0">
        <a:ln>
          <a:noFill/>
        </a:ln>
        <a:solidFill>
          <a:srgbClr val="000000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4A4A4B"/>
      </a:tcTxStyle>
      <a:tcStyle>
        <a:tcBdr>
          <a:left>
            <a:ln w="12700" cap="flat">
              <a:solidFill>
                <a:srgbClr val="4A4A4B"/>
              </a:solidFill>
              <a:prstDash val="solid"/>
              <a:miter lim="400000"/>
            </a:ln>
          </a:left>
          <a:right>
            <a:ln w="12700" cap="flat">
              <a:solidFill>
                <a:srgbClr val="4A4A4B"/>
              </a:solidFill>
              <a:prstDash val="solid"/>
              <a:miter lim="400000"/>
            </a:ln>
          </a:right>
          <a:top>
            <a:ln w="12700" cap="flat">
              <a:solidFill>
                <a:srgbClr val="4A4A4B"/>
              </a:solidFill>
              <a:prstDash val="solid"/>
              <a:miter lim="400000"/>
            </a:ln>
          </a:top>
          <a:bottom>
            <a:ln w="12700" cap="flat">
              <a:solidFill>
                <a:srgbClr val="4A4A4B"/>
              </a:solidFill>
              <a:prstDash val="solid"/>
              <a:miter lim="400000"/>
            </a:ln>
          </a:bottom>
          <a:insideH>
            <a:ln w="12700" cap="flat">
              <a:solidFill>
                <a:srgbClr val="4A4A4B"/>
              </a:solidFill>
              <a:prstDash val="solid"/>
              <a:miter lim="400000"/>
            </a:ln>
          </a:insideH>
          <a:insideV>
            <a:ln w="12700" cap="flat">
              <a:solidFill>
                <a:srgbClr val="4A4A4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9D5CA"/>
          </a:solidFill>
        </a:fill>
      </a:tcStyle>
    </a:band2H>
    <a:firstCol>
      <a:tcTxStyle b="on" i="off">
        <a:font>
          <a:latin typeface="Avenir Next Regular"/>
          <a:ea typeface="Avenir Next Regular"/>
          <a:cs typeface="Avenir Next Regular"/>
        </a:font>
        <a:srgbClr val="4A4A4B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4A4A4B"/>
              </a:solidFill>
              <a:prstDash val="solid"/>
              <a:miter lim="400000"/>
            </a:ln>
          </a:right>
          <a:top>
            <a:ln w="12700" cap="flat">
              <a:solidFill>
                <a:srgbClr val="4A4A4B"/>
              </a:solidFill>
              <a:prstDash val="solid"/>
              <a:miter lim="400000"/>
            </a:ln>
          </a:top>
          <a:bottom>
            <a:ln w="12700" cap="flat">
              <a:solidFill>
                <a:srgbClr val="4A4A4B"/>
              </a:solidFill>
              <a:prstDash val="solid"/>
              <a:miter lim="400000"/>
            </a:ln>
          </a:bottom>
          <a:insideH>
            <a:ln w="12700" cap="flat">
              <a:solidFill>
                <a:srgbClr val="4A4A4B"/>
              </a:solidFill>
              <a:prstDash val="solid"/>
              <a:miter lim="400000"/>
            </a:ln>
          </a:insideH>
          <a:insideV>
            <a:ln w="12700" cap="flat">
              <a:solidFill>
                <a:srgbClr val="4A4A4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Regular"/>
          <a:ea typeface="Avenir Next Regular"/>
          <a:cs typeface="Avenir Next Regular"/>
        </a:font>
        <a:srgbClr val="4A4A4B"/>
      </a:tcTxStyle>
      <a:tcStyle>
        <a:tcBdr>
          <a:left>
            <a:ln w="12700" cap="flat">
              <a:solidFill>
                <a:srgbClr val="4A4A4B"/>
              </a:solidFill>
              <a:prstDash val="solid"/>
              <a:miter lim="400000"/>
            </a:ln>
          </a:left>
          <a:right>
            <a:ln w="12700" cap="flat">
              <a:solidFill>
                <a:srgbClr val="4A4A4B"/>
              </a:solidFill>
              <a:prstDash val="solid"/>
              <a:miter lim="400000"/>
            </a:ln>
          </a:right>
          <a:top>
            <a:ln w="25400" cap="flat">
              <a:solidFill>
                <a:srgbClr val="4A4A4B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4A4A4B"/>
              </a:solidFill>
              <a:prstDash val="solid"/>
              <a:miter lim="400000"/>
            </a:ln>
          </a:insideH>
          <a:insideV>
            <a:ln w="12700" cap="flat">
              <a:solidFill>
                <a:srgbClr val="4A4A4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4A4A4B"/>
      </a:tcTxStyle>
      <a:tcStyle>
        <a:tcBdr>
          <a:left>
            <a:ln w="12700" cap="flat">
              <a:solidFill>
                <a:srgbClr val="4A4A4B"/>
              </a:solidFill>
              <a:prstDash val="solid"/>
              <a:miter lim="400000"/>
            </a:ln>
          </a:left>
          <a:right>
            <a:ln w="12700" cap="flat">
              <a:solidFill>
                <a:srgbClr val="4A4A4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4A4A4B"/>
              </a:solidFill>
              <a:prstDash val="solid"/>
              <a:miter lim="400000"/>
            </a:ln>
          </a:bottom>
          <a:insideH>
            <a:ln w="12700" cap="flat">
              <a:solidFill>
                <a:srgbClr val="4A4A4B"/>
              </a:solidFill>
              <a:prstDash val="solid"/>
              <a:miter lim="400000"/>
            </a:ln>
          </a:insideH>
          <a:insideV>
            <a:ln w="12700" cap="flat">
              <a:solidFill>
                <a:srgbClr val="4A4A4B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9D5CA"/>
          </a:solidFill>
        </a:fill>
      </a:tcStyle>
    </a:band2H>
    <a:firstCol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0EBE0"/>
              </a:solidFill>
              <a:prstDash val="solid"/>
              <a:miter lim="400000"/>
            </a:ln>
          </a:insideV>
        </a:tcBdr>
        <a:fill>
          <a:solidFill>
            <a:srgbClr val="54BAE0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right>
          <a:top>
            <a:ln w="254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F0EBE0"/>
              </a:solidFill>
              <a:prstDash val="solid"/>
              <a:miter lim="400000"/>
            </a:ln>
          </a:left>
          <a:right>
            <a:ln w="12700" cap="flat">
              <a:solidFill>
                <a:srgbClr val="F0EBE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chemeClr val="accent1">
                  <a:hueOff val="420094"/>
                  <a:satOff val="-1465"/>
                  <a:lumOff val="-1913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rgbClr val="F0EBE0"/>
              </a:solidFill>
              <a:prstDash val="solid"/>
              <a:miter lim="400000"/>
            </a:ln>
          </a:insideH>
          <a:insideV>
            <a:ln w="12700" cap="flat">
              <a:solidFill>
                <a:srgbClr val="F0EBE0"/>
              </a:solidFill>
              <a:prstDash val="solid"/>
              <a:miter lim="400000"/>
            </a:ln>
          </a:insideV>
        </a:tcBdr>
        <a:fill>
          <a:solidFill>
            <a:srgbClr val="54BAE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0EBE0"/>
          </a:solidFill>
        </a:fill>
      </a:tcStyle>
    </a:wholeTbl>
    <a:band2H>
      <a:tcTxStyle b="def" i="def"/>
      <a:tcStyle>
        <a:tcBdr/>
        <a:fill>
          <a:solidFill>
            <a:srgbClr val="D9D5CA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C6DFB5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0EBE0"/>
          </a:solidFill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7A79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0EBE0"/>
          </a:solidFill>
        </a:fill>
      </a:tcStyle>
    </a:wholeTbl>
    <a:band2H>
      <a:tcTxStyle b="def" i="def"/>
      <a:tcStyle>
        <a:tcBdr/>
        <a:fill>
          <a:solidFill>
            <a:srgbClr val="E4E1D8"/>
          </a:solidFill>
        </a:fill>
      </a:tcStyle>
    </a:band2H>
    <a:firstCol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DAD7D3"/>
          </a:solidFill>
        </a:fill>
      </a:tcStyle>
    </a:firstCol>
    <a:lastRow>
      <a:tcTxStyle b="off" i="off">
        <a:font>
          <a:latin typeface="Avenir Next Medium"/>
          <a:ea typeface="Avenir Next Medium"/>
          <a:cs typeface="Avenir Next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0EBE0"/>
          </a:solidFill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34388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FEBE1"/>
          </a:solidFill>
        </a:fill>
      </a:tcStyle>
    </a:wholeTbl>
    <a:band2H>
      <a:tcTxStyle b="def" i="def"/>
      <a:tcStyle>
        <a:tcBdr/>
        <a:fill>
          <a:solidFill>
            <a:srgbClr val="D9D5CA"/>
          </a:solidFill>
        </a:fill>
      </a:tcStyle>
    </a:band2H>
    <a:firstCol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D0CCC4"/>
          </a:solidFill>
        </a:fill>
      </a:tcStyle>
    </a:firstCol>
    <a:lastRow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5413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9D5CA"/>
          </a:solidFill>
        </a:fill>
      </a:tcStyle>
    </a:band2H>
    <a:firstCol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D0CCC4"/>
          </a:solidFill>
        </a:fill>
      </a:tcStyle>
    </a:firstCol>
    <a:lastRow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B7B5B1"/>
          </a:solidFill>
        </a:fill>
      </a:tcStyle>
    </a:lastRow>
    <a:firstRow>
      <a:tcTxStyle b="on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B7B5B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4" name="Shape 16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uthor and Date"/>
          <p:cNvSpPr txBox="1"/>
          <p:nvPr>
            <p:ph type="body" sz="quarter" idx="21" hasCustomPrompt="1"/>
          </p:nvPr>
        </p:nvSpPr>
        <p:spPr>
          <a:xfrm>
            <a:off x="1727200" y="1003300"/>
            <a:ext cx="20929600" cy="482600"/>
          </a:xfrm>
          <a:prstGeom prst="rect">
            <a:avLst/>
          </a:prstGeom>
        </p:spPr>
        <p:txBody>
          <a:bodyPr anchor="ctr"/>
          <a:lstStyle>
            <a:lvl1pPr defTabSz="685800">
              <a:lnSpc>
                <a:spcPct val="100000"/>
              </a:lnSpc>
              <a:defRPr b="1" cap="all" spc="0" sz="2000">
                <a:solidFill>
                  <a:srgbClr val="227AA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4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5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Body Level One…"/>
          <p:cNvSpPr txBox="1"/>
          <p:nvPr>
            <p:ph type="body" sz="quarter" idx="1" hasCustomPrompt="1"/>
          </p:nvPr>
        </p:nvSpPr>
        <p:spPr>
          <a:xfrm>
            <a:off x="1727200" y="5281886"/>
            <a:ext cx="20929600" cy="3136901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80000"/>
              </a:lnSpc>
              <a:defRPr spc="-86" sz="8600">
                <a:solidFill>
                  <a:srgbClr val="4A4A4A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1pPr>
            <a:lvl2pPr>
              <a:lnSpc>
                <a:spcPct val="80000"/>
              </a:lnSpc>
              <a:defRPr spc="-86" sz="8600">
                <a:solidFill>
                  <a:srgbClr val="4A4A4A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2pPr>
            <a:lvl3pPr>
              <a:lnSpc>
                <a:spcPct val="80000"/>
              </a:lnSpc>
              <a:defRPr spc="-86" sz="8600">
                <a:solidFill>
                  <a:srgbClr val="4A4A4A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3pPr>
            <a:lvl4pPr>
              <a:lnSpc>
                <a:spcPct val="80000"/>
              </a:lnSpc>
              <a:defRPr spc="-86" sz="8600">
                <a:solidFill>
                  <a:srgbClr val="4A4A4A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4pPr>
            <a:lvl5pPr>
              <a:lnSpc>
                <a:spcPct val="80000"/>
              </a:lnSpc>
              <a:defRPr spc="-86" sz="8600">
                <a:solidFill>
                  <a:srgbClr val="4A4A4A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9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ig Fact">
    <p:bg>
      <p:bgPr>
        <a:solidFill>
          <a:srgbClr val="227AA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Fact information"/>
          <p:cNvSpPr txBox="1"/>
          <p:nvPr>
            <p:ph type="body" sz="quarter" idx="21" hasCustomPrompt="1"/>
          </p:nvPr>
        </p:nvSpPr>
        <p:spPr>
          <a:xfrm>
            <a:off x="1727200" y="8611966"/>
            <a:ext cx="20929600" cy="908813"/>
          </a:xfrm>
          <a:prstGeom prst="rect">
            <a:avLst/>
          </a:prstGeom>
        </p:spPr>
        <p:txBody>
          <a:bodyPr/>
          <a:lstStyle>
            <a:lvl1pPr>
              <a:spcBef>
                <a:spcPts val="2000"/>
              </a:spcBef>
              <a:defRPr>
                <a:solidFill>
                  <a:srgbClr val="F0EBE0"/>
                </a:solidFill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17" name="Line"/>
          <p:cNvSpPr/>
          <p:nvPr/>
        </p:nvSpPr>
        <p:spPr>
          <a:xfrm>
            <a:off x="863600" y="12852400"/>
            <a:ext cx="22656801" cy="0"/>
          </a:xfrm>
          <a:prstGeom prst="line">
            <a:avLst/>
          </a:prstGeom>
          <a:ln w="12700">
            <a:solidFill>
              <a:srgbClr val="EFEBD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118" name="Line"/>
          <p:cNvSpPr/>
          <p:nvPr/>
        </p:nvSpPr>
        <p:spPr>
          <a:xfrm>
            <a:off x="863600" y="889000"/>
            <a:ext cx="22656801" cy="0"/>
          </a:xfrm>
          <a:prstGeom prst="line">
            <a:avLst/>
          </a:prstGeom>
          <a:ln w="50800">
            <a:solidFill>
              <a:srgbClr val="EFEBD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119" name="Body Level One…"/>
          <p:cNvSpPr txBox="1"/>
          <p:nvPr>
            <p:ph type="body" idx="1" hasCustomPrompt="1"/>
          </p:nvPr>
        </p:nvSpPr>
        <p:spPr>
          <a:xfrm>
            <a:off x="1727200" y="1098623"/>
            <a:ext cx="20929600" cy="7461177"/>
          </a:xfrm>
          <a:prstGeom prst="rect">
            <a:avLst/>
          </a:prstGeom>
        </p:spPr>
        <p:txBody>
          <a:bodyPr anchor="b"/>
          <a:lstStyle>
            <a:lvl1pPr>
              <a:lnSpc>
                <a:spcPct val="70000"/>
              </a:lnSpc>
              <a:defRPr b="1" spc="-300" sz="30000">
                <a:solidFill>
                  <a:srgbClr val="FFFFFF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1pPr>
            <a:lvl2pPr>
              <a:lnSpc>
                <a:spcPct val="70000"/>
              </a:lnSpc>
              <a:defRPr b="1" spc="-300" sz="30000">
                <a:solidFill>
                  <a:srgbClr val="FFFFFF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2pPr>
            <a:lvl3pPr>
              <a:lnSpc>
                <a:spcPct val="70000"/>
              </a:lnSpc>
              <a:defRPr b="1" spc="-300" sz="30000">
                <a:solidFill>
                  <a:srgbClr val="FFFFFF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3pPr>
            <a:lvl4pPr>
              <a:lnSpc>
                <a:spcPct val="70000"/>
              </a:lnSpc>
              <a:defRPr b="1" spc="-300" sz="30000">
                <a:solidFill>
                  <a:srgbClr val="FFFFFF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4pPr>
            <a:lvl5pPr>
              <a:lnSpc>
                <a:spcPct val="70000"/>
              </a:lnSpc>
              <a:defRPr b="1" spc="-300" sz="30000">
                <a:solidFill>
                  <a:srgbClr val="FFFFFF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0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0EBE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he Royal Danish Playhouse, a modern waterfront building in Copenhagen, viewed from the harbor at sunset"/>
          <p:cNvSpPr/>
          <p:nvPr>
            <p:ph type="pic" idx="21"/>
          </p:nvPr>
        </p:nvSpPr>
        <p:spPr>
          <a:xfrm>
            <a:off x="-25400" y="-5359400"/>
            <a:ext cx="24422100" cy="24422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8" name="Body Level One…"/>
          <p:cNvSpPr txBox="1"/>
          <p:nvPr>
            <p:ph type="body" sz="quarter" idx="1" hasCustomPrompt="1"/>
          </p:nvPr>
        </p:nvSpPr>
        <p:spPr>
          <a:xfrm>
            <a:off x="1409700" y="2119884"/>
            <a:ext cx="10775585" cy="1936416"/>
          </a:xfrm>
          <a:prstGeom prst="rect">
            <a:avLst/>
          </a:prstGeom>
        </p:spPr>
        <p:txBody>
          <a:bodyPr/>
          <a:lstStyle>
            <a:lvl1pPr>
              <a:defRPr spc="-58" sz="5800">
                <a:solidFill>
                  <a:srgbClr val="247AB0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1pPr>
            <a:lvl2pPr>
              <a:defRPr spc="-58" sz="5800">
                <a:solidFill>
                  <a:srgbClr val="247AB0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2pPr>
            <a:lvl3pPr>
              <a:defRPr spc="-58" sz="5800">
                <a:solidFill>
                  <a:srgbClr val="247AB0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3pPr>
            <a:lvl4pPr>
              <a:defRPr spc="-58" sz="5800">
                <a:solidFill>
                  <a:srgbClr val="247AB0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4pPr>
            <a:lvl5pPr>
              <a:defRPr spc="-58" sz="5800">
                <a:solidFill>
                  <a:srgbClr val="247AB0"/>
                </a:solidFill>
                <a:latin typeface="Publico Headline Roman"/>
                <a:ea typeface="Publico Headline Roman"/>
                <a:cs typeface="Publico Headline Roman"/>
                <a:sym typeface="Publico Headline Roman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9" name="Line"/>
          <p:cNvSpPr/>
          <p:nvPr/>
        </p:nvSpPr>
        <p:spPr>
          <a:xfrm>
            <a:off x="863600" y="889000"/>
            <a:ext cx="22656801" cy="0"/>
          </a:xfrm>
          <a:prstGeom prst="line">
            <a:avLst/>
          </a:prstGeom>
          <a:ln w="50800">
            <a:solidFill>
              <a:srgbClr val="227AA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130" name="Line"/>
          <p:cNvSpPr/>
          <p:nvPr/>
        </p:nvSpPr>
        <p:spPr>
          <a:xfrm>
            <a:off x="863600" y="12852400"/>
            <a:ext cx="22656801" cy="0"/>
          </a:xfrm>
          <a:prstGeom prst="line">
            <a:avLst/>
          </a:prstGeom>
          <a:ln w="12700">
            <a:solidFill>
              <a:srgbClr val="227AA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131" name="Attribution"/>
          <p:cNvSpPr txBox="1"/>
          <p:nvPr>
            <p:ph type="body" sz="quarter" idx="22" hasCustomPrompt="1"/>
          </p:nvPr>
        </p:nvSpPr>
        <p:spPr>
          <a:xfrm>
            <a:off x="1409700" y="4051453"/>
            <a:ext cx="10775585" cy="543053"/>
          </a:xfrm>
          <a:prstGeom prst="rect">
            <a:avLst/>
          </a:prstGeom>
        </p:spPr>
        <p:txBody>
          <a:bodyPr anchor="ctr"/>
          <a:lstStyle>
            <a:lvl1pPr defTabSz="12700">
              <a:lnSpc>
                <a:spcPct val="100000"/>
              </a:lnSpc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2400">
                <a:solidFill>
                  <a:srgbClr val="227AAF"/>
                </a:solidFill>
                <a:latin typeface="Publico Text Semibold"/>
                <a:ea typeface="Publico Text Semibold"/>
                <a:cs typeface="Publico Text Semibold"/>
                <a:sym typeface="Publico Text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32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he Royal Danish Playhouse, a modern waterfront building in Copenhagen, viewed from the harbor at sunset"/>
          <p:cNvSpPr/>
          <p:nvPr>
            <p:ph type="pic" sz="quarter" idx="21"/>
          </p:nvPr>
        </p:nvSpPr>
        <p:spPr>
          <a:xfrm>
            <a:off x="14727242" y="5618197"/>
            <a:ext cx="7877462" cy="787746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0" name="The Black Diamond, a modern waterfront extension to the Royal Danish Library building in Copenhagen, lit up at night"/>
          <p:cNvSpPr/>
          <p:nvPr>
            <p:ph type="pic" sz="quarter" idx="22"/>
          </p:nvPr>
        </p:nvSpPr>
        <p:spPr>
          <a:xfrm>
            <a:off x="14700215" y="1511300"/>
            <a:ext cx="7943851" cy="5295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1" name="Suspension bridge over water at sunset"/>
          <p:cNvSpPr/>
          <p:nvPr>
            <p:ph type="pic" idx="23"/>
          </p:nvPr>
        </p:nvSpPr>
        <p:spPr>
          <a:xfrm>
            <a:off x="1778000" y="1346200"/>
            <a:ext cx="12852400" cy="110163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Aerial photo of the Circle Bridge, a modern pedestrian bridge in Copenhagen with five circular platforms"/>
          <p:cNvSpPr/>
          <p:nvPr>
            <p:ph type="pic" idx="21"/>
          </p:nvPr>
        </p:nvSpPr>
        <p:spPr>
          <a:xfrm>
            <a:off x="1727200" y="-1422400"/>
            <a:ext cx="21310600" cy="15989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0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penhagen Opera House lit up at night and viewed from across the water"/>
          <p:cNvSpPr/>
          <p:nvPr>
            <p:ph type="pic" idx="21"/>
          </p:nvPr>
        </p:nvSpPr>
        <p:spPr>
          <a:xfrm>
            <a:off x="-1" y="-2527300"/>
            <a:ext cx="24384001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727200" y="10718800"/>
            <a:ext cx="20929600" cy="2025650"/>
          </a:xfrm>
          <a:prstGeom prst="rect">
            <a:avLst/>
          </a:prstGeom>
        </p:spPr>
        <p:txBody>
          <a:bodyPr/>
          <a:lstStyle>
            <a:lvl1pPr>
              <a:spcBef>
                <a:spcPts val="2000"/>
              </a:spcBef>
              <a:defRPr>
                <a:solidFill>
                  <a:srgbClr val="F0EBE0"/>
                </a:solidFill>
              </a:defRPr>
            </a:lvl1pPr>
            <a:lvl2pPr>
              <a:spcBef>
                <a:spcPts val="2000"/>
              </a:spcBef>
              <a:defRPr>
                <a:solidFill>
                  <a:srgbClr val="F0EBE0"/>
                </a:solidFill>
              </a:defRPr>
            </a:lvl2pPr>
            <a:lvl3pPr indent="0">
              <a:spcBef>
                <a:spcPts val="2000"/>
              </a:spcBef>
              <a:defRPr>
                <a:solidFill>
                  <a:srgbClr val="F0EBE0"/>
                </a:solidFill>
              </a:defRPr>
            </a:lvl3pPr>
            <a:lvl4pPr indent="0">
              <a:spcBef>
                <a:spcPts val="2000"/>
              </a:spcBef>
              <a:defRPr>
                <a:solidFill>
                  <a:srgbClr val="F0EBE0"/>
                </a:solidFill>
              </a:defRPr>
            </a:lvl4pPr>
            <a:lvl5pPr indent="0">
              <a:spcBef>
                <a:spcPts val="2000"/>
              </a:spcBef>
              <a:defRPr>
                <a:solidFill>
                  <a:srgbClr val="F0EBE0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Presentation Title"/>
          <p:cNvSpPr txBox="1"/>
          <p:nvPr>
            <p:ph type="title" hasCustomPrompt="1"/>
          </p:nvPr>
        </p:nvSpPr>
        <p:spPr>
          <a:xfrm>
            <a:off x="1727200" y="7817246"/>
            <a:ext cx="20929600" cy="27999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6" name="Author and Date"/>
          <p:cNvSpPr txBox="1"/>
          <p:nvPr>
            <p:ph type="body" sz="quarter" idx="22" hasCustomPrompt="1"/>
          </p:nvPr>
        </p:nvSpPr>
        <p:spPr>
          <a:xfrm>
            <a:off x="1727200" y="1003300"/>
            <a:ext cx="20929600" cy="480060"/>
          </a:xfrm>
          <a:prstGeom prst="rect">
            <a:avLst/>
          </a:prstGeom>
        </p:spPr>
        <p:txBody>
          <a:bodyPr anchor="ctr"/>
          <a:lstStyle>
            <a:lvl1pPr defTabSz="685800">
              <a:lnSpc>
                <a:spcPct val="100000"/>
              </a:lnSpc>
              <a:defRPr b="1" cap="all" spc="0" sz="2000">
                <a:solidFill>
                  <a:srgbClr val="F0EBE0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7" name="Line"/>
          <p:cNvSpPr/>
          <p:nvPr/>
        </p:nvSpPr>
        <p:spPr>
          <a:xfrm>
            <a:off x="863600" y="12852400"/>
            <a:ext cx="22656801" cy="0"/>
          </a:xfrm>
          <a:prstGeom prst="line">
            <a:avLst/>
          </a:prstGeom>
          <a:ln w="12700">
            <a:solidFill>
              <a:srgbClr val="FFFFFF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28" name="Line"/>
          <p:cNvSpPr/>
          <p:nvPr/>
        </p:nvSpPr>
        <p:spPr>
          <a:xfrm>
            <a:off x="863600" y="889000"/>
            <a:ext cx="22656801" cy="0"/>
          </a:xfrm>
          <a:prstGeom prst="line">
            <a:avLst/>
          </a:prstGeom>
          <a:ln w="50800">
            <a:solidFill>
              <a:srgbClr val="FFFFFF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29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0EBE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uspension bridge over water at sunset"/>
          <p:cNvSpPr/>
          <p:nvPr>
            <p:ph type="pic" idx="21"/>
          </p:nvPr>
        </p:nvSpPr>
        <p:spPr>
          <a:xfrm>
            <a:off x="-3352800" y="0"/>
            <a:ext cx="16002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7" name="Slide Title"/>
          <p:cNvSpPr txBox="1"/>
          <p:nvPr>
            <p:ph type="title" hasCustomPrompt="1"/>
          </p:nvPr>
        </p:nvSpPr>
        <p:spPr>
          <a:xfrm>
            <a:off x="13665200" y="4394200"/>
            <a:ext cx="9271000" cy="2540000"/>
          </a:xfrm>
          <a:prstGeom prst="rect">
            <a:avLst/>
          </a:prstGeom>
        </p:spPr>
        <p:txBody>
          <a:bodyPr anchor="t"/>
          <a:lstStyle>
            <a:lvl1pPr algn="l">
              <a:defRPr spc="-80" sz="8000"/>
            </a:lvl1pPr>
          </a:lstStyle>
          <a:p>
            <a:pPr/>
            <a:r>
              <a:t>Slide Title</a:t>
            </a:r>
          </a:p>
        </p:txBody>
      </p:sp>
      <p:sp>
        <p:nvSpPr>
          <p:cNvPr id="38" name="Body Level One…"/>
          <p:cNvSpPr txBox="1"/>
          <p:nvPr>
            <p:ph type="body" sz="quarter" idx="1" hasCustomPrompt="1"/>
          </p:nvPr>
        </p:nvSpPr>
        <p:spPr>
          <a:xfrm>
            <a:off x="13665200" y="7010400"/>
            <a:ext cx="9271000" cy="2312637"/>
          </a:xfrm>
          <a:prstGeom prst="rect">
            <a:avLst/>
          </a:prstGeom>
        </p:spPr>
        <p:txBody>
          <a:bodyPr/>
          <a:lstStyle>
            <a:lvl1pPr algn="l">
              <a:lnSpc>
                <a:spcPct val="80000"/>
              </a:lnSpc>
            </a:lvl1pPr>
            <a:lvl2pPr algn="l">
              <a:lnSpc>
                <a:spcPct val="80000"/>
              </a:lnSpc>
            </a:lvl2pPr>
            <a:lvl3pPr algn="l">
              <a:lnSpc>
                <a:spcPct val="80000"/>
              </a:lnSpc>
            </a:lvl3pPr>
            <a:lvl4pPr algn="l">
              <a:lnSpc>
                <a:spcPct val="80000"/>
              </a:lnSpc>
            </a:lvl4pPr>
            <a:lvl5pPr algn="l">
              <a:lnSpc>
                <a:spcPct val="80000"/>
              </a:lnSpc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9" name="Author and Date"/>
          <p:cNvSpPr txBox="1"/>
          <p:nvPr>
            <p:ph type="body" sz="quarter" idx="22" hasCustomPrompt="1"/>
          </p:nvPr>
        </p:nvSpPr>
        <p:spPr>
          <a:xfrm>
            <a:off x="13665200" y="3746500"/>
            <a:ext cx="9271000" cy="482600"/>
          </a:xfrm>
          <a:prstGeom prst="rect">
            <a:avLst/>
          </a:prstGeom>
        </p:spPr>
        <p:txBody>
          <a:bodyPr anchor="ctr"/>
          <a:lstStyle>
            <a:lvl1pPr algn="l" defTabSz="685800">
              <a:lnSpc>
                <a:spcPct val="100000"/>
              </a:lnSpc>
              <a:defRPr b="1" cap="all" spc="0" sz="2000">
                <a:solidFill>
                  <a:srgbClr val="227AA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40" name="Line"/>
          <p:cNvSpPr/>
          <p:nvPr/>
        </p:nvSpPr>
        <p:spPr>
          <a:xfrm>
            <a:off x="13665200" y="3721100"/>
            <a:ext cx="9283700" cy="0"/>
          </a:xfrm>
          <a:prstGeom prst="line">
            <a:avLst/>
          </a:prstGeom>
          <a:ln w="50800">
            <a:solidFill>
              <a:srgbClr val="227AA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41" name="Line"/>
          <p:cNvSpPr/>
          <p:nvPr/>
        </p:nvSpPr>
        <p:spPr>
          <a:xfrm>
            <a:off x="13665200" y="9525000"/>
            <a:ext cx="9283700" cy="0"/>
          </a:xfrm>
          <a:prstGeom prst="line">
            <a:avLst/>
          </a:prstGeom>
          <a:ln w="12700">
            <a:solidFill>
              <a:srgbClr val="227AA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lide Title"/>
          <p:cNvSpPr txBox="1"/>
          <p:nvPr>
            <p:ph type="title" hasCustomPrompt="1"/>
          </p:nvPr>
        </p:nvSpPr>
        <p:spPr>
          <a:xfrm>
            <a:off x="1727200" y="1739900"/>
            <a:ext cx="20929600" cy="3225356"/>
          </a:xfrm>
          <a:prstGeom prst="rect">
            <a:avLst/>
          </a:prstGeom>
        </p:spPr>
        <p:txBody>
          <a:bodyPr anchor="t"/>
          <a:lstStyle/>
          <a:p>
            <a:pPr/>
            <a:r>
              <a:t>Slide Title</a:t>
            </a:r>
          </a:p>
        </p:txBody>
      </p:sp>
      <p:sp>
        <p:nvSpPr>
          <p:cNvPr id="50" name="Author and Date"/>
          <p:cNvSpPr txBox="1"/>
          <p:nvPr>
            <p:ph type="body" sz="quarter" idx="21" hasCustomPrompt="1"/>
          </p:nvPr>
        </p:nvSpPr>
        <p:spPr>
          <a:xfrm>
            <a:off x="1727200" y="1003300"/>
            <a:ext cx="20929600" cy="482600"/>
          </a:xfrm>
          <a:prstGeom prst="rect">
            <a:avLst/>
          </a:prstGeom>
        </p:spPr>
        <p:txBody>
          <a:bodyPr anchor="ctr"/>
          <a:lstStyle>
            <a:lvl1pPr defTabSz="685800">
              <a:lnSpc>
                <a:spcPct val="100000"/>
              </a:lnSpc>
              <a:defRPr b="1" cap="all" spc="0" sz="2000">
                <a:solidFill>
                  <a:srgbClr val="227AA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51" name="Body Level One…"/>
          <p:cNvSpPr txBox="1"/>
          <p:nvPr>
            <p:ph type="body" sz="half" idx="1" hasCustomPrompt="1"/>
          </p:nvPr>
        </p:nvSpPr>
        <p:spPr>
          <a:xfrm>
            <a:off x="1727200" y="4965700"/>
            <a:ext cx="20929600" cy="6165850"/>
          </a:xfrm>
          <a:prstGeom prst="rect">
            <a:avLst/>
          </a:prstGeom>
        </p:spPr>
        <p:txBody>
          <a:bodyPr numCol="2" spcCol="1046480"/>
          <a:lstStyle>
            <a:lvl1pPr marL="4826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9652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14478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19304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24130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2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Body Level One…"/>
          <p:cNvSpPr txBox="1"/>
          <p:nvPr>
            <p:ph type="body" sz="half" idx="1" hasCustomPrompt="1"/>
          </p:nvPr>
        </p:nvSpPr>
        <p:spPr>
          <a:xfrm>
            <a:off x="1727200" y="4965700"/>
            <a:ext cx="20929600" cy="6165850"/>
          </a:xfrm>
          <a:prstGeom prst="rect">
            <a:avLst/>
          </a:prstGeom>
        </p:spPr>
        <p:txBody>
          <a:bodyPr numCol="2" spcCol="1046480"/>
          <a:lstStyle>
            <a:lvl1pPr marL="4826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9652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14478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19304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24130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ody Level One…"/>
          <p:cNvSpPr txBox="1"/>
          <p:nvPr>
            <p:ph type="body" sz="quarter" idx="1" hasCustomPrompt="1"/>
          </p:nvPr>
        </p:nvSpPr>
        <p:spPr>
          <a:xfrm>
            <a:off x="13665200" y="7635875"/>
            <a:ext cx="9271000" cy="4568825"/>
          </a:xfrm>
          <a:prstGeom prst="rect">
            <a:avLst/>
          </a:prstGeom>
        </p:spPr>
        <p:txBody>
          <a:bodyPr/>
          <a:lstStyle>
            <a:lvl1pPr marL="4826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marL="9652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marL="14478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marL="19304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marL="2413000" indent="-482600" algn="l" defTabSz="12700">
              <a:lnSpc>
                <a:spcPct val="80000"/>
              </a:lnSpc>
              <a:spcBef>
                <a:spcPts val="2400"/>
              </a:spcBef>
              <a:buSzPct val="100000"/>
              <a:buChar char="•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3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8" name="Suspension bridge over water at sunset"/>
          <p:cNvSpPr/>
          <p:nvPr>
            <p:ph type="pic" idx="21"/>
          </p:nvPr>
        </p:nvSpPr>
        <p:spPr>
          <a:xfrm>
            <a:off x="-3352800" y="0"/>
            <a:ext cx="16002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9" name="Slide Title"/>
          <p:cNvSpPr txBox="1"/>
          <p:nvPr>
            <p:ph type="title" hasCustomPrompt="1"/>
          </p:nvPr>
        </p:nvSpPr>
        <p:spPr>
          <a:xfrm>
            <a:off x="13665200" y="4394200"/>
            <a:ext cx="9271000" cy="2540000"/>
          </a:xfrm>
          <a:prstGeom prst="rect">
            <a:avLst/>
          </a:prstGeom>
        </p:spPr>
        <p:txBody>
          <a:bodyPr anchor="t"/>
          <a:lstStyle>
            <a:lvl1pPr algn="l">
              <a:defRPr spc="-80" sz="8000"/>
            </a:lvl1pPr>
          </a:lstStyle>
          <a:p>
            <a:pPr/>
            <a:r>
              <a:t>Slide Title</a:t>
            </a:r>
          </a:p>
        </p:txBody>
      </p:sp>
      <p:sp>
        <p:nvSpPr>
          <p:cNvPr id="70" name="Author and Date"/>
          <p:cNvSpPr txBox="1"/>
          <p:nvPr>
            <p:ph type="body" sz="quarter" idx="22" hasCustomPrompt="1"/>
          </p:nvPr>
        </p:nvSpPr>
        <p:spPr>
          <a:xfrm>
            <a:off x="13665200" y="3740611"/>
            <a:ext cx="9271000" cy="482601"/>
          </a:xfrm>
          <a:prstGeom prst="rect">
            <a:avLst/>
          </a:prstGeom>
        </p:spPr>
        <p:txBody>
          <a:bodyPr anchor="ctr"/>
          <a:lstStyle>
            <a:lvl1pPr algn="l" defTabSz="685800">
              <a:lnSpc>
                <a:spcPct val="100000"/>
              </a:lnSpc>
              <a:defRPr b="1" cap="all" spc="0" sz="2000">
                <a:solidFill>
                  <a:srgbClr val="227AA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71" name="Line"/>
          <p:cNvSpPr/>
          <p:nvPr/>
        </p:nvSpPr>
        <p:spPr>
          <a:xfrm>
            <a:off x="13665200" y="3721100"/>
            <a:ext cx="9283700" cy="0"/>
          </a:xfrm>
          <a:prstGeom prst="line">
            <a:avLst/>
          </a:prstGeom>
          <a:ln w="50800">
            <a:solidFill>
              <a:srgbClr val="227AA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72" name="Line"/>
          <p:cNvSpPr/>
          <p:nvPr/>
        </p:nvSpPr>
        <p:spPr>
          <a:xfrm>
            <a:off x="13665200" y="7010400"/>
            <a:ext cx="9283700" cy="0"/>
          </a:xfrm>
          <a:prstGeom prst="line">
            <a:avLst/>
          </a:prstGeom>
          <a:ln w="12700">
            <a:solidFill>
              <a:srgbClr val="227AA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73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">
    <p:bg>
      <p:bgPr>
        <a:solidFill>
          <a:srgbClr val="227AA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ection Title"/>
          <p:cNvSpPr txBox="1"/>
          <p:nvPr>
            <p:ph type="title" hasCustomPrompt="1"/>
          </p:nvPr>
        </p:nvSpPr>
        <p:spPr>
          <a:xfrm>
            <a:off x="1727200" y="5410200"/>
            <a:ext cx="20929600" cy="2540000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81" name="Line"/>
          <p:cNvSpPr/>
          <p:nvPr/>
        </p:nvSpPr>
        <p:spPr>
          <a:xfrm>
            <a:off x="863600" y="12852400"/>
            <a:ext cx="22656801" cy="0"/>
          </a:xfrm>
          <a:prstGeom prst="line">
            <a:avLst/>
          </a:prstGeom>
          <a:ln w="12700">
            <a:solidFill>
              <a:srgbClr val="EFEBD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82" name="Line"/>
          <p:cNvSpPr/>
          <p:nvPr/>
        </p:nvSpPr>
        <p:spPr>
          <a:xfrm>
            <a:off x="863600" y="889000"/>
            <a:ext cx="22656801" cy="0"/>
          </a:xfrm>
          <a:prstGeom prst="line">
            <a:avLst/>
          </a:prstGeom>
          <a:ln w="50800">
            <a:solidFill>
              <a:srgbClr val="EFEBD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83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0EBE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lide Title"/>
          <p:cNvSpPr txBox="1"/>
          <p:nvPr>
            <p:ph type="title" hasCustomPrompt="1"/>
          </p:nvPr>
        </p:nvSpPr>
        <p:spPr>
          <a:xfrm>
            <a:off x="1727200" y="1739900"/>
            <a:ext cx="20929600" cy="3229571"/>
          </a:xfrm>
          <a:prstGeom prst="rect">
            <a:avLst/>
          </a:prstGeom>
        </p:spPr>
        <p:txBody>
          <a:bodyPr anchor="t"/>
          <a:lstStyle/>
          <a:p>
            <a:pPr/>
            <a:r>
              <a:t>Slide Title</a:t>
            </a:r>
          </a:p>
        </p:txBody>
      </p:sp>
      <p:sp>
        <p:nvSpPr>
          <p:cNvPr id="91" name="Author and Date"/>
          <p:cNvSpPr txBox="1"/>
          <p:nvPr>
            <p:ph type="body" sz="quarter" idx="21" hasCustomPrompt="1"/>
          </p:nvPr>
        </p:nvSpPr>
        <p:spPr>
          <a:xfrm>
            <a:off x="1727200" y="1003300"/>
            <a:ext cx="20929600" cy="482600"/>
          </a:xfrm>
          <a:prstGeom prst="rect">
            <a:avLst/>
          </a:prstGeom>
        </p:spPr>
        <p:txBody>
          <a:bodyPr anchor="ctr"/>
          <a:lstStyle>
            <a:lvl1pPr defTabSz="685800">
              <a:lnSpc>
                <a:spcPct val="100000"/>
              </a:lnSpc>
              <a:defRPr b="1" cap="all" spc="0" sz="2000">
                <a:solidFill>
                  <a:srgbClr val="227AA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Agenda Title"/>
          <p:cNvSpPr txBox="1"/>
          <p:nvPr>
            <p:ph type="title" hasCustomPrompt="1"/>
          </p:nvPr>
        </p:nvSpPr>
        <p:spPr>
          <a:xfrm>
            <a:off x="1727200" y="1739900"/>
            <a:ext cx="20929600" cy="3300115"/>
          </a:xfrm>
          <a:prstGeom prst="rect">
            <a:avLst/>
          </a:prstGeom>
        </p:spPr>
        <p:txBody>
          <a:bodyPr anchor="t"/>
          <a:lstStyle/>
          <a:p>
            <a:pPr/>
            <a:r>
              <a:t>Agenda Title</a:t>
            </a:r>
          </a:p>
        </p:txBody>
      </p:sp>
      <p:sp>
        <p:nvSpPr>
          <p:cNvPr id="100" name="Body Level One…"/>
          <p:cNvSpPr txBox="1"/>
          <p:nvPr>
            <p:ph type="body" sz="half" idx="1" hasCustomPrompt="1"/>
          </p:nvPr>
        </p:nvSpPr>
        <p:spPr>
          <a:xfrm>
            <a:off x="1727200" y="5043258"/>
            <a:ext cx="20929600" cy="6172201"/>
          </a:xfrm>
          <a:prstGeom prst="rect">
            <a:avLst/>
          </a:prstGeom>
        </p:spPr>
        <p:txBody>
          <a:bodyPr/>
          <a:lstStyle>
            <a:lvl1pPr algn="l" defTabSz="12700">
              <a:lnSpc>
                <a:spcPct val="100000"/>
              </a:lnSpc>
              <a:spcBef>
                <a:spcPts val="240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5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  <a:lvl2pPr algn="l" defTabSz="12700">
              <a:lnSpc>
                <a:spcPct val="100000"/>
              </a:lnSpc>
              <a:spcBef>
                <a:spcPts val="240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5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2pPr>
            <a:lvl3pPr algn="l" defTabSz="12700">
              <a:lnSpc>
                <a:spcPct val="100000"/>
              </a:lnSpc>
              <a:spcBef>
                <a:spcPts val="240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5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3pPr>
            <a:lvl4pPr algn="l" defTabSz="12700">
              <a:lnSpc>
                <a:spcPct val="100000"/>
              </a:lnSpc>
              <a:spcBef>
                <a:spcPts val="240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5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4pPr>
            <a:lvl5pPr algn="l" defTabSz="12700">
              <a:lnSpc>
                <a:spcPct val="100000"/>
              </a:lnSpc>
              <a:spcBef>
                <a:spcPts val="240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pc="0" sz="5600">
                <a:solidFill>
                  <a:srgbClr val="4A4A4A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xfrm>
            <a:off x="12001500" y="13030199"/>
            <a:ext cx="386335" cy="4191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0EBE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/>
          <p:nvPr>
            <p:ph type="title" hasCustomPrompt="1"/>
          </p:nvPr>
        </p:nvSpPr>
        <p:spPr>
          <a:xfrm>
            <a:off x="1727200" y="4428480"/>
            <a:ext cx="20929600" cy="2797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3" name="Line"/>
          <p:cNvSpPr/>
          <p:nvPr/>
        </p:nvSpPr>
        <p:spPr>
          <a:xfrm>
            <a:off x="863600" y="889000"/>
            <a:ext cx="22656801" cy="0"/>
          </a:xfrm>
          <a:prstGeom prst="line">
            <a:avLst/>
          </a:prstGeom>
          <a:ln w="50800">
            <a:solidFill>
              <a:srgbClr val="227AA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4" name="Line"/>
          <p:cNvSpPr/>
          <p:nvPr/>
        </p:nvSpPr>
        <p:spPr>
          <a:xfrm>
            <a:off x="863600" y="12852400"/>
            <a:ext cx="22656801" cy="0"/>
          </a:xfrm>
          <a:prstGeom prst="line">
            <a:avLst/>
          </a:prstGeom>
          <a:ln w="12700">
            <a:solidFill>
              <a:srgbClr val="227AAF"/>
            </a:solidFill>
            <a:miter lim="400000"/>
          </a:ln>
        </p:spPr>
        <p:txBody>
          <a:bodyPr lIns="0" tIns="0" rIns="0" bIns="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FFFFFF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5" name="Body Level One…"/>
          <p:cNvSpPr txBox="1"/>
          <p:nvPr>
            <p:ph type="body" idx="1" hasCustomPrompt="1"/>
          </p:nvPr>
        </p:nvSpPr>
        <p:spPr>
          <a:xfrm>
            <a:off x="1727200" y="7251700"/>
            <a:ext cx="20929600" cy="2038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11998832" y="13030199"/>
            <a:ext cx="386335" cy="4191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821531">
              <a:spcBef>
                <a:spcPts val="0"/>
              </a:spcBef>
              <a:defRPr sz="1800">
                <a:solidFill>
                  <a:srgbClr val="227AA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6" strike="noStrike" sz="8600" u="none">
          <a:solidFill>
            <a:srgbClr val="4A4A4A"/>
          </a:solidFill>
          <a:uFillTx/>
          <a:latin typeface="+mn-lt"/>
          <a:ea typeface="+mn-ea"/>
          <a:cs typeface="+mn-cs"/>
          <a:sym typeface="Publico Headline Black"/>
        </a:defRPr>
      </a:lvl1pPr>
      <a:lvl2pPr marL="0" marR="0" indent="457200" algn="ct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6" strike="noStrike" sz="8600" u="none">
          <a:solidFill>
            <a:srgbClr val="4A4A4A"/>
          </a:solidFill>
          <a:uFillTx/>
          <a:latin typeface="+mn-lt"/>
          <a:ea typeface="+mn-ea"/>
          <a:cs typeface="+mn-cs"/>
          <a:sym typeface="Publico Headline Black"/>
        </a:defRPr>
      </a:lvl2pPr>
      <a:lvl3pPr marL="0" marR="0" indent="914400" algn="ct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6" strike="noStrike" sz="8600" u="none">
          <a:solidFill>
            <a:srgbClr val="4A4A4A"/>
          </a:solidFill>
          <a:uFillTx/>
          <a:latin typeface="+mn-lt"/>
          <a:ea typeface="+mn-ea"/>
          <a:cs typeface="+mn-cs"/>
          <a:sym typeface="Publico Headline Black"/>
        </a:defRPr>
      </a:lvl3pPr>
      <a:lvl4pPr marL="0" marR="0" indent="1371600" algn="ct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6" strike="noStrike" sz="8600" u="none">
          <a:solidFill>
            <a:srgbClr val="4A4A4A"/>
          </a:solidFill>
          <a:uFillTx/>
          <a:latin typeface="+mn-lt"/>
          <a:ea typeface="+mn-ea"/>
          <a:cs typeface="+mn-cs"/>
          <a:sym typeface="Publico Headline Black"/>
        </a:defRPr>
      </a:lvl4pPr>
      <a:lvl5pPr marL="0" marR="0" indent="1828800" algn="ct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6" strike="noStrike" sz="8600" u="none">
          <a:solidFill>
            <a:srgbClr val="4A4A4A"/>
          </a:solidFill>
          <a:uFillTx/>
          <a:latin typeface="+mn-lt"/>
          <a:ea typeface="+mn-ea"/>
          <a:cs typeface="+mn-cs"/>
          <a:sym typeface="Publico Headline Black"/>
        </a:defRPr>
      </a:lvl5pPr>
      <a:lvl6pPr marL="0" marR="0" indent="2286000" algn="ct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6" strike="noStrike" sz="8600" u="none">
          <a:solidFill>
            <a:srgbClr val="4A4A4A"/>
          </a:solidFill>
          <a:uFillTx/>
          <a:latin typeface="+mn-lt"/>
          <a:ea typeface="+mn-ea"/>
          <a:cs typeface="+mn-cs"/>
          <a:sym typeface="Publico Headline Black"/>
        </a:defRPr>
      </a:lvl6pPr>
      <a:lvl7pPr marL="0" marR="0" indent="2743200" algn="ct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6" strike="noStrike" sz="8600" u="none">
          <a:solidFill>
            <a:srgbClr val="4A4A4A"/>
          </a:solidFill>
          <a:uFillTx/>
          <a:latin typeface="+mn-lt"/>
          <a:ea typeface="+mn-ea"/>
          <a:cs typeface="+mn-cs"/>
          <a:sym typeface="Publico Headline Black"/>
        </a:defRPr>
      </a:lvl7pPr>
      <a:lvl8pPr marL="0" marR="0" indent="3200400" algn="ct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6" strike="noStrike" sz="8600" u="none">
          <a:solidFill>
            <a:srgbClr val="4A4A4A"/>
          </a:solidFill>
          <a:uFillTx/>
          <a:latin typeface="+mn-lt"/>
          <a:ea typeface="+mn-ea"/>
          <a:cs typeface="+mn-cs"/>
          <a:sym typeface="Publico Headline Black"/>
        </a:defRPr>
      </a:lvl8pPr>
      <a:lvl9pPr marL="0" marR="0" indent="3657600" algn="ctr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6" strike="noStrike" sz="8600" u="none">
          <a:solidFill>
            <a:srgbClr val="4A4A4A"/>
          </a:solidFill>
          <a:uFillTx/>
          <a:latin typeface="+mn-lt"/>
          <a:ea typeface="+mn-ea"/>
          <a:cs typeface="+mn-cs"/>
          <a:sym typeface="Publico Headline Black"/>
        </a:defRPr>
      </a:lvl9pPr>
    </p:titleStyle>
    <p:bodyStyle>
      <a:lvl1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4" strike="noStrike" sz="4400" u="none">
          <a:solidFill>
            <a:srgbClr val="227AAE"/>
          </a:solidFill>
          <a:uFillTx/>
          <a:latin typeface="Publico Text Roman"/>
          <a:ea typeface="Publico Text Roman"/>
          <a:cs typeface="Publico Text Roman"/>
          <a:sym typeface="Publico Text Roman"/>
        </a:defRPr>
      </a:lvl1pPr>
      <a:lvl2pPr marL="0" marR="0" indent="4572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4" strike="noStrike" sz="4400" u="none">
          <a:solidFill>
            <a:srgbClr val="227AAE"/>
          </a:solidFill>
          <a:uFillTx/>
          <a:latin typeface="Publico Text Roman"/>
          <a:ea typeface="Publico Text Roman"/>
          <a:cs typeface="Publico Text Roman"/>
          <a:sym typeface="Publico Text Roman"/>
        </a:defRPr>
      </a:lvl2pPr>
      <a:lvl3pPr marL="0" marR="0" indent="9144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4" strike="noStrike" sz="4400" u="none">
          <a:solidFill>
            <a:srgbClr val="227AAE"/>
          </a:solidFill>
          <a:uFillTx/>
          <a:latin typeface="Publico Text Roman"/>
          <a:ea typeface="Publico Text Roman"/>
          <a:cs typeface="Publico Text Roman"/>
          <a:sym typeface="Publico Text Roman"/>
        </a:defRPr>
      </a:lvl3pPr>
      <a:lvl4pPr marL="0" marR="0" indent="13716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4" strike="noStrike" sz="4400" u="none">
          <a:solidFill>
            <a:srgbClr val="227AAE"/>
          </a:solidFill>
          <a:uFillTx/>
          <a:latin typeface="Publico Text Roman"/>
          <a:ea typeface="Publico Text Roman"/>
          <a:cs typeface="Publico Text Roman"/>
          <a:sym typeface="Publico Text Roman"/>
        </a:defRPr>
      </a:lvl4pPr>
      <a:lvl5pPr marL="0" marR="0" indent="18288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4" strike="noStrike" sz="4400" u="none">
          <a:solidFill>
            <a:srgbClr val="227AAE"/>
          </a:solidFill>
          <a:uFillTx/>
          <a:latin typeface="Publico Text Roman"/>
          <a:ea typeface="Publico Text Roman"/>
          <a:cs typeface="Publico Text Roman"/>
          <a:sym typeface="Publico Text Roman"/>
        </a:defRPr>
      </a:lvl5pPr>
      <a:lvl6pPr marL="0" marR="0" indent="22860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4" strike="noStrike" sz="4400" u="none">
          <a:solidFill>
            <a:srgbClr val="227AAE"/>
          </a:solidFill>
          <a:uFillTx/>
          <a:latin typeface="Publico Text Roman"/>
          <a:ea typeface="Publico Text Roman"/>
          <a:cs typeface="Publico Text Roman"/>
          <a:sym typeface="Publico Text Roman"/>
        </a:defRPr>
      </a:lvl6pPr>
      <a:lvl7pPr marL="0" marR="0" indent="27432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4" strike="noStrike" sz="4400" u="none">
          <a:solidFill>
            <a:srgbClr val="227AAE"/>
          </a:solidFill>
          <a:uFillTx/>
          <a:latin typeface="Publico Text Roman"/>
          <a:ea typeface="Publico Text Roman"/>
          <a:cs typeface="Publico Text Roman"/>
          <a:sym typeface="Publico Text Roman"/>
        </a:defRPr>
      </a:lvl7pPr>
      <a:lvl8pPr marL="0" marR="0" indent="32004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4" strike="noStrike" sz="4400" u="none">
          <a:solidFill>
            <a:srgbClr val="227AAE"/>
          </a:solidFill>
          <a:uFillTx/>
          <a:latin typeface="Publico Text Roman"/>
          <a:ea typeface="Publico Text Roman"/>
          <a:cs typeface="Publico Text Roman"/>
          <a:sym typeface="Publico Text Roman"/>
        </a:defRPr>
      </a:lvl8pPr>
      <a:lvl9pPr marL="0" marR="0" indent="36576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4" strike="noStrike" sz="4400" u="none">
          <a:solidFill>
            <a:srgbClr val="227AAE"/>
          </a:solidFill>
          <a:uFillTx/>
          <a:latin typeface="Publico Text Roman"/>
          <a:ea typeface="Publico Text Roman"/>
          <a:cs typeface="Publico Text Roman"/>
          <a:sym typeface="Publico Text Roman"/>
        </a:defRPr>
      </a:lvl9pPr>
    </p:bodyStyle>
    <p:other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venir Next Medium"/>
        </a:defRPr>
      </a:lvl1pPr>
      <a:lvl2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venir Next Medium"/>
        </a:defRPr>
      </a:lvl2pPr>
      <a:lvl3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venir Next Medium"/>
        </a:defRPr>
      </a:lvl3pPr>
      <a:lvl4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venir Next Medium"/>
        </a:defRPr>
      </a:lvl4pPr>
      <a:lvl5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venir Next Medium"/>
        </a:defRPr>
      </a:lvl5pPr>
      <a:lvl6pPr marL="0" marR="0" indent="2286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venir Next Medium"/>
        </a:defRPr>
      </a:lvl6pPr>
      <a:lvl7pPr marL="0" marR="0" indent="2743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venir Next Medium"/>
        </a:defRPr>
      </a:lvl7pPr>
      <a:lvl8pPr marL="0" marR="0" indent="3200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venir Next Medium"/>
        </a:defRPr>
      </a:lvl8pPr>
      <a:lvl9pPr marL="0" marR="0" indent="3657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Avenir Next Medium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hyperlink" Target="mailto:leslielyles@me.com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167" name="Week 1"/>
          <p:cNvSpPr txBox="1"/>
          <p:nvPr/>
        </p:nvSpPr>
        <p:spPr>
          <a:xfrm>
            <a:off x="11278254" y="11995501"/>
            <a:ext cx="1827492" cy="105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6100">
                <a:solidFill>
                  <a:srgbClr val="FFFBF6"/>
                </a:solidFill>
                <a:latin typeface="Brush Script MT Italic"/>
                <a:ea typeface="Brush Script MT Italic"/>
                <a:cs typeface="Brush Script MT Italic"/>
                <a:sym typeface="Brush Script MT Italic"/>
              </a:defRPr>
            </a:lvl1pPr>
          </a:lstStyle>
          <a:p>
            <a:pPr/>
            <a:r>
              <a:t>Week 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02" name="LET’S DISCUSS"/>
          <p:cNvSpPr txBox="1"/>
          <p:nvPr/>
        </p:nvSpPr>
        <p:spPr>
          <a:xfrm>
            <a:off x="9954310" y="1540688"/>
            <a:ext cx="4475380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LET’S DISCUSS</a:t>
            </a:r>
          </a:p>
        </p:txBody>
      </p:sp>
      <p:sp>
        <p:nvSpPr>
          <p:cNvPr id="203" name="What can we learn from our Jewish brothers and sisters about the practice of lament?…"/>
          <p:cNvSpPr txBox="1"/>
          <p:nvPr/>
        </p:nvSpPr>
        <p:spPr>
          <a:xfrm>
            <a:off x="2776861" y="4622800"/>
            <a:ext cx="17727372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can we learn from our Jewish brothers and sisters about the practice of lament?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Did anything surprise you?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aspects (if any) might you want to adopt in your own spiritual walk?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06" name="LET’S DISCUSS"/>
          <p:cNvSpPr txBox="1"/>
          <p:nvPr/>
        </p:nvSpPr>
        <p:spPr>
          <a:xfrm>
            <a:off x="9954310" y="1540688"/>
            <a:ext cx="4475380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LET’S DISCUSS</a:t>
            </a:r>
          </a:p>
        </p:txBody>
      </p:sp>
      <p:sp>
        <p:nvSpPr>
          <p:cNvPr id="207" name="What did you know about lament prior to today?…"/>
          <p:cNvSpPr txBox="1"/>
          <p:nvPr/>
        </p:nvSpPr>
        <p:spPr>
          <a:xfrm>
            <a:off x="2082321" y="4622800"/>
            <a:ext cx="19534684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did you know about lament prior to today?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Do you remember your pastor preaching a sermon on a lament?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Have you ever been taught or offered a lament in a difficult time by a member of your church?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10" name="What is the purpose of lament in the…"/>
          <p:cNvSpPr txBox="1"/>
          <p:nvPr/>
        </p:nvSpPr>
        <p:spPr>
          <a:xfrm>
            <a:off x="6061325" y="1433516"/>
            <a:ext cx="10834727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What is the purpose of lament in the</a:t>
            </a:r>
          </a:p>
          <a:p>
            <a: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modern Christian context?</a:t>
            </a:r>
          </a:p>
        </p:txBody>
      </p:sp>
      <p:sp>
        <p:nvSpPr>
          <p:cNvPr id="211" name="Why do Christian’s not know how to lament?…"/>
          <p:cNvSpPr txBox="1"/>
          <p:nvPr/>
        </p:nvSpPr>
        <p:spPr>
          <a:xfrm>
            <a:off x="1122193" y="3965289"/>
            <a:ext cx="22279357" cy="821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Why do Christian’s not know how to lament?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We need to know how to be in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exile</a:t>
            </a:r>
            <a:r>
              <a:t> and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pain</a:t>
            </a:r>
            <a:r>
              <a:t>.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We don’t know what to do with lament because it makes us and others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uncomfortable</a:t>
            </a:r>
            <a:r>
              <a:t>.</a:t>
            </a:r>
          </a:p>
          <a:p>
            <a:pPr marL="2286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happens when we, as Christians, do not utilize lament?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We trust in the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world</a:t>
            </a:r>
            <a:r>
              <a:t> instead of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God</a:t>
            </a:r>
            <a:r>
              <a:t>.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This misplaced trust leads us into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fear</a:t>
            </a:r>
            <a:r>
              <a:t>,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anxiety</a:t>
            </a:r>
            <a:r>
              <a:t>, and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stress</a:t>
            </a:r>
            <a:r>
              <a:t>.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This emotional response can cause us to miss out on God’s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direction</a:t>
            </a:r>
            <a:r>
              <a:t> for our life.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This squandered opportunity leaves us stuck in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sorrow</a:t>
            </a:r>
            <a:r>
              <a:t>,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worry</a:t>
            </a:r>
            <a:r>
              <a:t>, and continued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hardship</a:t>
            </a:r>
            <a:r>
              <a:t>.</a:t>
            </a:r>
          </a:p>
          <a:p>
            <a:pPr marL="2286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is OUR purpose for lament?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Learning to lament equips us to tackle life’s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trials</a:t>
            </a:r>
            <a:r>
              <a:t> in a raw and honest way that is firmly rooted in our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faith</a:t>
            </a:r>
          </a:p>
          <a:p>
            <a:pPr lvl="1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   in God’s sovereignty and perfect plan.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14" name="Lamentations"/>
          <p:cNvSpPr txBox="1"/>
          <p:nvPr/>
        </p:nvSpPr>
        <p:spPr>
          <a:xfrm>
            <a:off x="10064038" y="1540688"/>
            <a:ext cx="425592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Lamentations </a:t>
            </a:r>
          </a:p>
        </p:txBody>
      </p:sp>
      <p:sp>
        <p:nvSpPr>
          <p:cNvPr id="215" name="Author: Jeremiah (most likely)…"/>
          <p:cNvSpPr txBox="1"/>
          <p:nvPr/>
        </p:nvSpPr>
        <p:spPr>
          <a:xfrm>
            <a:off x="2082321" y="4622800"/>
            <a:ext cx="6392927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Author: Jeremiah (most likely)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was there to lament?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18" name="Job"/>
          <p:cNvSpPr txBox="1"/>
          <p:nvPr/>
        </p:nvSpPr>
        <p:spPr>
          <a:xfrm>
            <a:off x="11580114" y="1540688"/>
            <a:ext cx="1223773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Job</a:t>
            </a:r>
          </a:p>
        </p:txBody>
      </p:sp>
      <p:sp>
        <p:nvSpPr>
          <p:cNvPr id="219" name="What was Job lamenting?…"/>
          <p:cNvSpPr txBox="1"/>
          <p:nvPr/>
        </p:nvSpPr>
        <p:spPr>
          <a:xfrm>
            <a:off x="3546487" y="3050669"/>
            <a:ext cx="12159134" cy="896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was Job lamenting?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Job 3:20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Job 3:25</a:t>
            </a: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He was in his deepest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valley.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How did God respond? (Job 38-40)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How does his story end?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can we learn from Job about the process of lament?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22" name="Other Non-Psalmic Biblical Laments"/>
          <p:cNvSpPr txBox="1"/>
          <p:nvPr/>
        </p:nvSpPr>
        <p:spPr>
          <a:xfrm>
            <a:off x="6877050" y="1540688"/>
            <a:ext cx="10629901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Other Non-Psalmic Biblical Laments</a:t>
            </a:r>
          </a:p>
        </p:txBody>
      </p:sp>
      <p:sp>
        <p:nvSpPr>
          <p:cNvPr id="223" name="Isaiah 1:2-15…"/>
          <p:cNvSpPr txBox="1"/>
          <p:nvPr/>
        </p:nvSpPr>
        <p:spPr>
          <a:xfrm>
            <a:off x="1218838" y="3181291"/>
            <a:ext cx="21375930" cy="821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Isaiah 1:2-15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God laments through his prophet Isaiah over the people of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Judah</a:t>
            </a:r>
            <a:r>
              <a:t> for their rebellion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Isaiah 1:4-6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Jeremiah 20:7-18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Jeremiah is lamenting his role as a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prophet</a:t>
            </a:r>
            <a:r>
              <a:t> during the last days of Judah before the Babylonian exile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Jeremiah 20:7-9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Did Jesus lament?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Luke 13:34-35 (Jesus laments over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Jerusalem</a:t>
            </a:r>
            <a:r>
              <a:t>)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Matthew 27:46 (Jesus laments from the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cross</a:t>
            </a:r>
            <a:r>
              <a:t>- Psalm 22:1)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26" name="Psalms of Lament"/>
          <p:cNvSpPr txBox="1"/>
          <p:nvPr/>
        </p:nvSpPr>
        <p:spPr>
          <a:xfrm>
            <a:off x="9561118" y="1540688"/>
            <a:ext cx="526176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Psalms of Lament</a:t>
            </a:r>
          </a:p>
        </p:txBody>
      </p:sp>
      <p:sp>
        <p:nvSpPr>
          <p:cNvPr id="227" name="Purpose: Present a public petition to God about a present problem…"/>
          <p:cNvSpPr txBox="1"/>
          <p:nvPr/>
        </p:nvSpPr>
        <p:spPr>
          <a:xfrm>
            <a:off x="2082321" y="4248149"/>
            <a:ext cx="14233907" cy="521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Purpose: Present a public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petition</a:t>
            </a:r>
            <a:r>
              <a:t> to God about a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present </a:t>
            </a:r>
            <a:r>
              <a:t>problem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was the mood?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Two Types:</a:t>
            </a:r>
          </a:p>
          <a:p>
            <a:pPr lvl="1" marL="685800" indent="-228600" algn="l">
              <a:buSzPct val="100000"/>
              <a:buChar char="•"/>
              <a:defRPr sz="3600" u="sng">
                <a:solidFill>
                  <a:srgbClr val="FFFFFF"/>
                </a:solidFill>
                <a:latin typeface="Avenir Heavy"/>
                <a:ea typeface="Avenir Heavy"/>
                <a:cs typeface="Avenir Heavy"/>
                <a:sym typeface="Avenir Heavy"/>
              </a:defRPr>
            </a:pPr>
            <a:r>
              <a:t>Individual</a:t>
            </a:r>
          </a:p>
          <a:p>
            <a:pPr lvl="1" marL="685800" indent="-228600" algn="l">
              <a:buSzPct val="100000"/>
              <a:buChar char="•"/>
              <a:defRPr sz="3600" u="sng">
                <a:solidFill>
                  <a:srgbClr val="FFFFFF"/>
                </a:solidFill>
                <a:latin typeface="Avenir Heavy"/>
                <a:ea typeface="Avenir Heavy"/>
                <a:cs typeface="Avenir Heavy"/>
                <a:sym typeface="Avenir Heavy"/>
              </a:defRPr>
            </a:pPr>
            <a:r>
              <a:t>Communal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30" name="Let’s Discuss: Psalms of Lament"/>
          <p:cNvSpPr txBox="1"/>
          <p:nvPr/>
        </p:nvSpPr>
        <p:spPr>
          <a:xfrm>
            <a:off x="7531455" y="1540688"/>
            <a:ext cx="9321090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Let’s Discuss: Psalms of Lament</a:t>
            </a:r>
          </a:p>
        </p:txBody>
      </p:sp>
      <p:sp>
        <p:nvSpPr>
          <p:cNvPr id="231" name="Why is this important to know the type of lament?…"/>
          <p:cNvSpPr txBox="1"/>
          <p:nvPr/>
        </p:nvSpPr>
        <p:spPr>
          <a:xfrm>
            <a:off x="2082321" y="4622800"/>
            <a:ext cx="13613944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Why is this important to know the type of lament?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does this mean for us in out modern application of lament?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34" name="Psalms of Lament"/>
          <p:cNvSpPr txBox="1"/>
          <p:nvPr/>
        </p:nvSpPr>
        <p:spPr>
          <a:xfrm>
            <a:off x="9561118" y="1540688"/>
            <a:ext cx="526176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Psalms of Lament</a:t>
            </a:r>
          </a:p>
        </p:txBody>
      </p:sp>
      <p:sp>
        <p:nvSpPr>
          <p:cNvPr id="235" name="Common Features…"/>
          <p:cNvSpPr txBox="1"/>
          <p:nvPr/>
        </p:nvSpPr>
        <p:spPr>
          <a:xfrm>
            <a:off x="2082321" y="4622800"/>
            <a:ext cx="9649207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Common Features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Acknowledgement</a:t>
            </a:r>
            <a:r>
              <a:t> of God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Description of the Current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Plight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Petition for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Deliverance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(Sometimes)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Motivation</a:t>
            </a:r>
            <a:r>
              <a:t> for God to Answer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Confession of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Trust</a:t>
            </a:r>
            <a:r>
              <a:t> on the Basis of Prayer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38" name="Psalm 13"/>
          <p:cNvSpPr txBox="1"/>
          <p:nvPr/>
        </p:nvSpPr>
        <p:spPr>
          <a:xfrm>
            <a:off x="10795558" y="1540688"/>
            <a:ext cx="279288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Psalm 13</a:t>
            </a:r>
          </a:p>
        </p:txBody>
      </p:sp>
      <p:sp>
        <p:nvSpPr>
          <p:cNvPr id="239" name="1- How long, Lord? Will you forget me forever? How long will you hide your face from me?…"/>
          <p:cNvSpPr txBox="1"/>
          <p:nvPr/>
        </p:nvSpPr>
        <p:spPr>
          <a:xfrm>
            <a:off x="443884" y="2976360"/>
            <a:ext cx="21762162" cy="971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1- How long, Lord? Will you forget me forever? How long will you hide your face from me?</a:t>
            </a: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2- How long will I store up anxious concerns within me, agony in my mind every day? </a:t>
            </a:r>
          </a:p>
          <a:p>
            <a:pPr lvl="2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How long will the enemy dominate me?</a:t>
            </a:r>
          </a:p>
          <a:p>
            <a:pPr lvl="2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3- Consider me and answer, Lord my God. Restore brightness to my eyes; otherwise, I will sleep in death.</a:t>
            </a: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4- My enemy will say, “I have triumphed over him,” and my foes will rejoice because I am shaken.</a:t>
            </a: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5- But I have trusted in your faithful love; my heart will rejoice in your deliverance.</a:t>
            </a: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6- I will sing to the Lord because he has treated me generously.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170" name="What does “lament” mean?"/>
          <p:cNvSpPr txBox="1"/>
          <p:nvPr/>
        </p:nvSpPr>
        <p:spPr>
          <a:xfrm>
            <a:off x="8071866" y="1540688"/>
            <a:ext cx="8240269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What does “lament” mean?</a:t>
            </a:r>
          </a:p>
        </p:txBody>
      </p:sp>
      <p:sp>
        <p:nvSpPr>
          <p:cNvPr id="171" name="Why do definitions matter?…"/>
          <p:cNvSpPr txBox="1"/>
          <p:nvPr/>
        </p:nvSpPr>
        <p:spPr>
          <a:xfrm>
            <a:off x="6362191" y="4749800"/>
            <a:ext cx="11913617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Why do definitions matter?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How do our English dictionaries define “lament?”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Why study the words in Hebrew, Greek, and/or Aramaic?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1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42" name="Psalm 13"/>
          <p:cNvSpPr txBox="1"/>
          <p:nvPr/>
        </p:nvSpPr>
        <p:spPr>
          <a:xfrm>
            <a:off x="10795558" y="1540688"/>
            <a:ext cx="2792884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Psalm 13</a:t>
            </a:r>
          </a:p>
        </p:txBody>
      </p:sp>
      <p:sp>
        <p:nvSpPr>
          <p:cNvPr id="243" name="1- How long, Lord? Will you forget me forever? How long will you hide your face from me?…"/>
          <p:cNvSpPr txBox="1"/>
          <p:nvPr/>
        </p:nvSpPr>
        <p:spPr>
          <a:xfrm>
            <a:off x="575283" y="3257931"/>
            <a:ext cx="20152361" cy="971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1- How long, Lord? Will you forget me forever? How long will you hide your face from me?</a:t>
            </a: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2- How long will I store up anxious concerns within me, agony in my mind every day? </a:t>
            </a:r>
          </a:p>
          <a:p>
            <a:pPr lvl="2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How long will the enemy dominate me?</a:t>
            </a:r>
          </a:p>
          <a:p>
            <a:pPr lvl="2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3- Consider me and answer, Lord my God. </a:t>
            </a:r>
          </a:p>
          <a:p>
            <a:pPr lvl="2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Restore brightness to my eyes; otherwise, I will sleep in death.</a:t>
            </a: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4- My enemy will say, “I have triumphed over him,” and my foes will rejoice because I am shaken.</a:t>
            </a: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5- But I have trusted in your faithful love; my heart will rejoice in your deliverance.</a:t>
            </a: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indent="12700"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6- I will sing to the Lord because he has treated me generously.</a:t>
            </a:r>
          </a:p>
        </p:txBody>
      </p:sp>
      <p:sp>
        <p:nvSpPr>
          <p:cNvPr id="244" name="Line"/>
          <p:cNvSpPr/>
          <p:nvPr/>
        </p:nvSpPr>
        <p:spPr>
          <a:xfrm flipH="1">
            <a:off x="19396987" y="3600885"/>
            <a:ext cx="789289" cy="1"/>
          </a:xfrm>
          <a:prstGeom prst="line">
            <a:avLst/>
          </a:prstGeom>
          <a:ln w="50800">
            <a:solidFill>
              <a:srgbClr val="227AA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5" name="Line"/>
          <p:cNvSpPr/>
          <p:nvPr/>
        </p:nvSpPr>
        <p:spPr>
          <a:xfrm flipH="1" flipV="1">
            <a:off x="9825938" y="7344237"/>
            <a:ext cx="10320650" cy="1"/>
          </a:xfrm>
          <a:prstGeom prst="line">
            <a:avLst/>
          </a:prstGeom>
          <a:ln w="50800">
            <a:solidFill>
              <a:srgbClr val="227AA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6" name="Line"/>
          <p:cNvSpPr/>
          <p:nvPr/>
        </p:nvSpPr>
        <p:spPr>
          <a:xfrm flipH="1" flipV="1">
            <a:off x="14591618" y="8115681"/>
            <a:ext cx="7128206" cy="1"/>
          </a:xfrm>
          <a:prstGeom prst="line">
            <a:avLst/>
          </a:prstGeom>
          <a:ln w="50800">
            <a:solidFill>
              <a:srgbClr val="227AA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7" name="Line"/>
          <p:cNvSpPr/>
          <p:nvPr/>
        </p:nvSpPr>
        <p:spPr>
          <a:xfrm flipH="1">
            <a:off x="20931838" y="9659636"/>
            <a:ext cx="789290" cy="1"/>
          </a:xfrm>
          <a:prstGeom prst="line">
            <a:avLst/>
          </a:prstGeom>
          <a:ln w="50800">
            <a:solidFill>
              <a:srgbClr val="227AA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8" name="Line"/>
          <p:cNvSpPr/>
          <p:nvPr/>
        </p:nvSpPr>
        <p:spPr>
          <a:xfrm flipH="1">
            <a:off x="17761076" y="11087589"/>
            <a:ext cx="789290" cy="1"/>
          </a:xfrm>
          <a:prstGeom prst="line">
            <a:avLst/>
          </a:prstGeom>
          <a:ln w="50800">
            <a:solidFill>
              <a:srgbClr val="227AA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9" name="Line"/>
          <p:cNvSpPr/>
          <p:nvPr/>
        </p:nvSpPr>
        <p:spPr>
          <a:xfrm flipH="1">
            <a:off x="13927319" y="12630477"/>
            <a:ext cx="4701151" cy="1"/>
          </a:xfrm>
          <a:prstGeom prst="line">
            <a:avLst/>
          </a:prstGeom>
          <a:ln w="50800">
            <a:solidFill>
              <a:srgbClr val="227AA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50" name="Line"/>
          <p:cNvSpPr/>
          <p:nvPr/>
        </p:nvSpPr>
        <p:spPr>
          <a:xfrm flipV="1">
            <a:off x="20159197" y="3596035"/>
            <a:ext cx="1" cy="3739677"/>
          </a:xfrm>
          <a:prstGeom prst="line">
            <a:avLst/>
          </a:prstGeom>
          <a:ln w="50800">
            <a:solidFill>
              <a:srgbClr val="227AAF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51" name="Line"/>
          <p:cNvSpPr/>
          <p:nvPr/>
        </p:nvSpPr>
        <p:spPr>
          <a:xfrm flipV="1">
            <a:off x="21712820" y="8116515"/>
            <a:ext cx="1" cy="1540216"/>
          </a:xfrm>
          <a:prstGeom prst="line">
            <a:avLst/>
          </a:prstGeom>
          <a:ln w="50800">
            <a:solidFill>
              <a:srgbClr val="227AAF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52" name="Line"/>
          <p:cNvSpPr/>
          <p:nvPr/>
        </p:nvSpPr>
        <p:spPr>
          <a:xfrm flipV="1">
            <a:off x="18615546" y="11075113"/>
            <a:ext cx="1" cy="1540216"/>
          </a:xfrm>
          <a:prstGeom prst="line">
            <a:avLst/>
          </a:prstGeom>
          <a:ln w="50800">
            <a:solidFill>
              <a:srgbClr val="227AAF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53" name="Rectangle"/>
          <p:cNvSpPr/>
          <p:nvPr/>
        </p:nvSpPr>
        <p:spPr>
          <a:xfrm>
            <a:off x="20544083" y="4114667"/>
            <a:ext cx="3013098" cy="2397823"/>
          </a:xfrm>
          <a:prstGeom prst="rect">
            <a:avLst/>
          </a:prstGeom>
          <a:solidFill>
            <a:schemeClr val="accent3">
              <a:satOff val="-12160"/>
              <a:lumOff val="-20326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4A4A4A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254" name="Rectangle"/>
          <p:cNvSpPr/>
          <p:nvPr/>
        </p:nvSpPr>
        <p:spPr>
          <a:xfrm>
            <a:off x="19000431" y="10646310"/>
            <a:ext cx="3013098" cy="2397823"/>
          </a:xfrm>
          <a:prstGeom prst="rect">
            <a:avLst/>
          </a:prstGeom>
          <a:solidFill>
            <a:schemeClr val="accent3">
              <a:satOff val="-12160"/>
              <a:lumOff val="-20326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4A4A4A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255" name="Rectangle"/>
          <p:cNvSpPr/>
          <p:nvPr/>
        </p:nvSpPr>
        <p:spPr>
          <a:xfrm>
            <a:off x="21949001" y="7269609"/>
            <a:ext cx="2293920" cy="3094636"/>
          </a:xfrm>
          <a:prstGeom prst="rect">
            <a:avLst/>
          </a:prstGeom>
          <a:solidFill>
            <a:schemeClr val="accent3">
              <a:satOff val="-12160"/>
              <a:lumOff val="-20326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12700">
              <a:spcBef>
                <a:spcPts val="0"/>
              </a:spcBef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cap="all" sz="3000">
                <a:solidFill>
                  <a:srgbClr val="4A4A4A"/>
                </a:solidFill>
                <a:latin typeface="Publico Text Roman"/>
                <a:ea typeface="Publico Text Roman"/>
                <a:cs typeface="Publico Text Roman"/>
                <a:sym typeface="Publico Text Roman"/>
              </a:defRPr>
            </a:pPr>
          </a:p>
        </p:txBody>
      </p:sp>
      <p:sp>
        <p:nvSpPr>
          <p:cNvPr id="256" name="Acknowledgment…"/>
          <p:cNvSpPr txBox="1"/>
          <p:nvPr/>
        </p:nvSpPr>
        <p:spPr>
          <a:xfrm>
            <a:off x="20924395" y="4151528"/>
            <a:ext cx="2252473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Acknowledgment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of God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&amp;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Description of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Plight</a:t>
            </a:r>
          </a:p>
        </p:txBody>
      </p:sp>
      <p:sp>
        <p:nvSpPr>
          <p:cNvPr id="257" name="Petition for…"/>
          <p:cNvSpPr txBox="1"/>
          <p:nvPr/>
        </p:nvSpPr>
        <p:spPr>
          <a:xfrm>
            <a:off x="22263348" y="7654876"/>
            <a:ext cx="1665225" cy="232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Petition for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Deliverance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&amp;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Motivation to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Answer</a:t>
            </a:r>
          </a:p>
        </p:txBody>
      </p:sp>
      <p:sp>
        <p:nvSpPr>
          <p:cNvPr id="258" name="Trust in…"/>
          <p:cNvSpPr txBox="1"/>
          <p:nvPr/>
        </p:nvSpPr>
        <p:spPr>
          <a:xfrm>
            <a:off x="20000630" y="11388021"/>
            <a:ext cx="1012699" cy="91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Trust in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God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0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61" name="How prevalent Psalms of Lament"/>
          <p:cNvSpPr txBox="1"/>
          <p:nvPr/>
        </p:nvSpPr>
        <p:spPr>
          <a:xfrm>
            <a:off x="7301636" y="1540688"/>
            <a:ext cx="9780728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How prevalent Psalms of Lament</a:t>
            </a:r>
          </a:p>
        </p:txBody>
      </p:sp>
      <p:sp>
        <p:nvSpPr>
          <p:cNvPr id="262" name="30/150 Psalms…"/>
          <p:cNvSpPr txBox="1"/>
          <p:nvPr/>
        </p:nvSpPr>
        <p:spPr>
          <a:xfrm>
            <a:off x="2082321" y="5746750"/>
            <a:ext cx="10034525" cy="222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30</a:t>
            </a:r>
            <a:r>
              <a:t>/150 Psalms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As many as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70</a:t>
            </a:r>
            <a:r>
              <a:t>% of the Psalms include a lament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265" name="See you next week!…"/>
          <p:cNvSpPr txBox="1"/>
          <p:nvPr/>
        </p:nvSpPr>
        <p:spPr>
          <a:xfrm>
            <a:off x="4537405" y="2583555"/>
            <a:ext cx="15309191" cy="952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17100">
                <a:solidFill>
                  <a:srgbClr val="FFFFFF"/>
                </a:solidFill>
                <a:latin typeface="Brush Script MT Italic"/>
                <a:ea typeface="Brush Script MT Italic"/>
                <a:cs typeface="Brush Script MT Italic"/>
                <a:sym typeface="Brush Script MT Italic"/>
              </a:defRPr>
            </a:pPr>
            <a:r>
              <a:t>See you next week!</a:t>
            </a:r>
          </a:p>
          <a:p>
            <a:pPr>
              <a:defRPr b="1" sz="48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b="1" sz="48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Please text or e-mail me if you have ANY questions:</a:t>
            </a:r>
          </a:p>
          <a:p>
            <a:pPr>
              <a:defRPr b="1" sz="48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</a:p>
          <a:p>
            <a:pPr>
              <a:defRPr sz="11600">
                <a:solidFill>
                  <a:srgbClr val="FFFFFF"/>
                </a:solidFill>
                <a:latin typeface="Brush Script MT Italic"/>
                <a:ea typeface="Brush Script MT Italic"/>
                <a:cs typeface="Brush Script MT Italic"/>
                <a:sym typeface="Brush Script MT Italic"/>
              </a:defRPr>
            </a:pPr>
            <a:r>
              <a:t>Leslie Bowers</a:t>
            </a:r>
          </a:p>
          <a:p>
            <a:pPr>
              <a:defRPr b="1" sz="48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rPr>
                <a:hlinkClick r:id="rId3" invalidUrl="" action="" tgtFrame="" tooltip="" history="1" highlightClick="0" endSnd="0"/>
              </a:rPr>
              <a:t>leslielyles@me.com</a:t>
            </a:r>
          </a:p>
          <a:p>
            <a:pPr>
              <a:defRPr b="1" sz="48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318-446-2562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174" name="“Lament”- Hebrew"/>
          <p:cNvSpPr txBox="1"/>
          <p:nvPr/>
        </p:nvSpPr>
        <p:spPr>
          <a:xfrm>
            <a:off x="9367875" y="996319"/>
            <a:ext cx="5648250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“Lament”- Hebrew</a:t>
            </a:r>
          </a:p>
        </p:txBody>
      </p:sp>
      <p:sp>
        <p:nvSpPr>
          <p:cNvPr id="175" name="There are 9 different Hebrew words for “lament.”…"/>
          <p:cNvSpPr txBox="1"/>
          <p:nvPr/>
        </p:nvSpPr>
        <p:spPr>
          <a:xfrm>
            <a:off x="1124981" y="2732333"/>
            <a:ext cx="19151550" cy="971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There are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9</a:t>
            </a:r>
            <a:r>
              <a:t> different Hebrew words for “lament.”</a:t>
            </a: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A Hebrew version of “lament” occurs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230</a:t>
            </a:r>
            <a:r>
              <a:t> times in the Old Testament. (Why is this relevant?)</a:t>
            </a: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Most Common Words: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Bakhah (H1058)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116 times in 100 verses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Weep</a:t>
            </a:r>
            <a:r>
              <a:t>, bemoan, shed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tears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Aval (H56)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39 times in 38 verses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Bewail</a:t>
            </a:r>
            <a:r>
              <a:t>, mourn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Safad (H5594)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30 times in 30 verses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Wail; “beat the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breast </a:t>
            </a:r>
            <a:r>
              <a:t>as a sign of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grief</a:t>
            </a:r>
            <a:r>
              <a:t>, especially for the dead”</a:t>
            </a:r>
          </a:p>
          <a:p>
            <a:pPr lvl="3" marL="1600200" indent="-228600" algn="l">
              <a:buSzPct val="100000"/>
              <a:buChar char="•"/>
              <a:defRPr i="1" sz="3600" u="sng">
                <a:solidFill>
                  <a:srgbClr val="FFFFFF"/>
                </a:solidFill>
                <a:latin typeface="Avenir Heavy"/>
                <a:ea typeface="Avenir Heavy"/>
                <a:cs typeface="Avenir Heavy"/>
                <a:sym typeface="Avenir Heavy"/>
              </a:defRPr>
            </a:pPr>
            <a:r>
              <a:t>***Correct Scripture Reference: Isaiah 32:12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178" name="“Lament”- Greek"/>
          <p:cNvSpPr txBox="1"/>
          <p:nvPr/>
        </p:nvSpPr>
        <p:spPr>
          <a:xfrm>
            <a:off x="9651339" y="1540688"/>
            <a:ext cx="5081322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“Lament”- Greek</a:t>
            </a:r>
          </a:p>
        </p:txBody>
      </p:sp>
      <p:sp>
        <p:nvSpPr>
          <p:cNvPr id="179" name="There are 5 different Greek words for “lament.”…"/>
          <p:cNvSpPr txBox="1"/>
          <p:nvPr/>
        </p:nvSpPr>
        <p:spPr>
          <a:xfrm>
            <a:off x="3490173" y="2694790"/>
            <a:ext cx="14141095" cy="971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There are 5 different Greek words for “lament.”</a:t>
            </a: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A Greek version of “lament” occurs 30 times in the New Testament.</a:t>
            </a: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Most Common Words: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Thrēnēo (G2354)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Occurs 4 times in 4 verses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Be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pained</a:t>
            </a:r>
            <a:r>
              <a:t> and saddened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Penthēo/Penthos (G3996/G3997)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Occurs 10 times in 10 verses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Mourning, Sorrow,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Wailing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Klauthmos (G2805)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Occurs 9 times in 9 verses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Act of expressing bitter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grief </a:t>
            </a:r>
            <a:r>
              <a:t>while feeling utterly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hopeless</a:t>
            </a:r>
          </a:p>
          <a:p>
            <a:pPr lvl="2" marL="11430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Usually accompanied by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shrieks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182" name="LET’S DISCUSS"/>
          <p:cNvSpPr txBox="1"/>
          <p:nvPr/>
        </p:nvSpPr>
        <p:spPr>
          <a:xfrm>
            <a:off x="9954310" y="1540688"/>
            <a:ext cx="4475380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LET’S DISCUSS</a:t>
            </a:r>
          </a:p>
        </p:txBody>
      </p:sp>
      <p:sp>
        <p:nvSpPr>
          <p:cNvPr id="183" name="What do these definitions tell us about the act of lamenting?…"/>
          <p:cNvSpPr txBox="1"/>
          <p:nvPr/>
        </p:nvSpPr>
        <p:spPr>
          <a:xfrm>
            <a:off x="6362191" y="4749800"/>
            <a:ext cx="12689943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do these definitions tell us about the act of lamenting?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do they have in common (any keywords)?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Did anything surprise you?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186" name="What is the purpose of lament in the…"/>
          <p:cNvSpPr txBox="1"/>
          <p:nvPr/>
        </p:nvSpPr>
        <p:spPr>
          <a:xfrm>
            <a:off x="6061325" y="1433516"/>
            <a:ext cx="10834727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What is the purpose of lament in the</a:t>
            </a:r>
          </a:p>
          <a:p>
            <a: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Historical/Biblical Context?</a:t>
            </a:r>
          </a:p>
        </p:txBody>
      </p:sp>
      <p:sp>
        <p:nvSpPr>
          <p:cNvPr id="187" name="What were these laments about?…"/>
          <p:cNvSpPr txBox="1"/>
          <p:nvPr/>
        </p:nvSpPr>
        <p:spPr>
          <a:xfrm>
            <a:off x="6362191" y="5124449"/>
            <a:ext cx="7035751" cy="372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were these laments about?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What was their purpose?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190" name="What is the opposite of lament?"/>
          <p:cNvSpPr txBox="1"/>
          <p:nvPr/>
        </p:nvSpPr>
        <p:spPr>
          <a:xfrm>
            <a:off x="7433310" y="1540688"/>
            <a:ext cx="9517381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What is the opposite of lament?</a:t>
            </a:r>
          </a:p>
        </p:txBody>
      </p:sp>
      <p:sp>
        <p:nvSpPr>
          <p:cNvPr id="191" name="GRUMBLING"/>
          <p:cNvSpPr txBox="1"/>
          <p:nvPr/>
        </p:nvSpPr>
        <p:spPr>
          <a:xfrm>
            <a:off x="5123274" y="5289549"/>
            <a:ext cx="13461684" cy="3136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indent="12700" algn="l">
              <a:defRPr sz="175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/>
            <a:r>
              <a:t>GRUMBLING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194" name="How does a grievance move from venting/raging to lament?"/>
          <p:cNvSpPr txBox="1"/>
          <p:nvPr/>
        </p:nvSpPr>
        <p:spPr>
          <a:xfrm>
            <a:off x="2492243" y="2535571"/>
            <a:ext cx="17935348" cy="939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How does a grievance move from venting/raging to lament?</a:t>
            </a:r>
          </a:p>
        </p:txBody>
      </p:sp>
      <p:sp>
        <p:nvSpPr>
          <p:cNvPr id="195" name="We have to make God the bookends when we express our grievances in prayer.…"/>
          <p:cNvSpPr txBox="1"/>
          <p:nvPr/>
        </p:nvSpPr>
        <p:spPr>
          <a:xfrm>
            <a:off x="3168874" y="5293392"/>
            <a:ext cx="16598546" cy="372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We have to make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God</a:t>
            </a:r>
            <a:r>
              <a:t> the bookends when we express our grievances in prayer.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Grumbling</a:t>
            </a:r>
            <a:r>
              <a:t>- leaving God out of it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Lamenting</a:t>
            </a:r>
            <a:r>
              <a:t>- keeping God at the beginning and the end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Copenhagen Opera House lit up at night and viewed from across the water" descr="Copenhagen Opera House lit up at night and viewed from across the water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0"/>
          <a:stretch>
            <a:fillRect/>
          </a:stretch>
        </p:blipFill>
        <p:spPr>
          <a:xfrm>
            <a:off x="-1" y="0"/>
            <a:ext cx="24384001" cy="13716000"/>
          </a:xfrm>
          <a:prstGeom prst="rect">
            <a:avLst/>
          </a:prstGeom>
        </p:spPr>
      </p:pic>
      <p:sp>
        <p:nvSpPr>
          <p:cNvPr id="198" name="What is the purpose of lament in the…"/>
          <p:cNvSpPr txBox="1"/>
          <p:nvPr/>
        </p:nvSpPr>
        <p:spPr>
          <a:xfrm>
            <a:off x="6061325" y="1433516"/>
            <a:ext cx="10834727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What is the purpose of lament in the</a:t>
            </a:r>
          </a:p>
          <a:p>
            <a:pPr>
              <a:defRPr b="1" sz="4800" u="sng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r>
              <a:t>modern Jewish context?</a:t>
            </a:r>
          </a:p>
        </p:txBody>
      </p:sp>
      <p:sp>
        <p:nvSpPr>
          <p:cNvPr id="199" name="Lament is expressive, open, and community-driven within this community.…"/>
          <p:cNvSpPr txBox="1"/>
          <p:nvPr/>
        </p:nvSpPr>
        <p:spPr>
          <a:xfrm>
            <a:off x="1122193" y="4339938"/>
            <a:ext cx="20967650" cy="7467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Lament is expressive, open, and community-driven within this community.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Mourner’s Kaddish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Tisha B’Av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This time is deeply spiritual.</a:t>
            </a:r>
          </a:p>
          <a:p>
            <a:pPr lvl="1" marL="6858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The Book of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Lamentations</a:t>
            </a:r>
            <a:r>
              <a:t> is traditionally read during this synagogue service by the leading Rabbi.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These historical laments are used as a time of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reflection</a:t>
            </a:r>
            <a:r>
              <a:t> for the modern Jewish congregation.</a:t>
            </a:r>
          </a:p>
          <a:p>
            <a:pPr algn="l"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</a:p>
          <a:p>
            <a:pPr marL="241300" indent="-228600" algn="l">
              <a:buSzPct val="100000"/>
              <a:buChar char="•"/>
              <a:defRPr sz="3600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pPr>
            <a:r>
              <a:t>They would not be considered a </a:t>
            </a:r>
            <a:r>
              <a:rPr u="sng">
                <a:latin typeface="Avenir Heavy"/>
                <a:ea typeface="Avenir Heavy"/>
                <a:cs typeface="Avenir Heavy"/>
                <a:sym typeface="Avenir Heavy"/>
              </a:rPr>
              <a:t>foreign</a:t>
            </a:r>
            <a:r>
              <a:t> practice to any modern practicing Jew.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6_FeatureStory">
  <a:themeElements>
    <a:clrScheme name="26_FeatureStory">
      <a:dk1>
        <a:srgbClr val="000000"/>
      </a:dk1>
      <a:lt1>
        <a:srgbClr val="F0EBE0"/>
      </a:lt1>
      <a:dk2>
        <a:srgbClr val="4A4A4B"/>
      </a:dk2>
      <a:lt2>
        <a:srgbClr val="C2C3C6"/>
      </a:lt2>
      <a:accent1>
        <a:srgbClr val="53BBE0"/>
      </a:accent1>
      <a:accent2>
        <a:srgbClr val="6DCFB9"/>
      </a:accent2>
      <a:accent3>
        <a:srgbClr val="90BF72"/>
      </a:accent3>
      <a:accent4>
        <a:srgbClr val="F2C449"/>
      </a:accent4>
      <a:accent5>
        <a:srgbClr val="FF4741"/>
      </a:accent5>
      <a:accent6>
        <a:srgbClr val="FF8700"/>
      </a:accent6>
      <a:hlink>
        <a:srgbClr val="0000FF"/>
      </a:hlink>
      <a:folHlink>
        <a:srgbClr val="FF00FF"/>
      </a:folHlink>
    </a:clrScheme>
    <a:fontScheme name="26_FeatureStory">
      <a:majorFont>
        <a:latin typeface="Publico Headline Black"/>
        <a:ea typeface="Publico Headline Black"/>
        <a:cs typeface="Publico Headline Black"/>
      </a:majorFont>
      <a:minorFont>
        <a:latin typeface="Publico Headline Black"/>
        <a:ea typeface="Publico Headline Black"/>
        <a:cs typeface="Publico Headline Black"/>
      </a:minorFont>
    </a:fontScheme>
    <a:fmtScheme name="26_FeatureStor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B4A4B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27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b="0" baseline="0" cap="all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Publico Text Roman"/>
            <a:ea typeface="Publico Text Roman"/>
            <a:cs typeface="Publico Text Roman"/>
            <a:sym typeface="Publico Text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rgbClr val="227AA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10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6_FeatureStory">
  <a:themeElements>
    <a:clrScheme name="26_FeatureStory">
      <a:dk1>
        <a:srgbClr val="000000"/>
      </a:dk1>
      <a:lt1>
        <a:srgbClr val="FFFFFF"/>
      </a:lt1>
      <a:dk2>
        <a:srgbClr val="4A4A4B"/>
      </a:dk2>
      <a:lt2>
        <a:srgbClr val="C2C3C6"/>
      </a:lt2>
      <a:accent1>
        <a:srgbClr val="53BBE0"/>
      </a:accent1>
      <a:accent2>
        <a:srgbClr val="6DCFB9"/>
      </a:accent2>
      <a:accent3>
        <a:srgbClr val="90BF72"/>
      </a:accent3>
      <a:accent4>
        <a:srgbClr val="F2C449"/>
      </a:accent4>
      <a:accent5>
        <a:srgbClr val="FF4741"/>
      </a:accent5>
      <a:accent6>
        <a:srgbClr val="FF8700"/>
      </a:accent6>
      <a:hlink>
        <a:srgbClr val="0000FF"/>
      </a:hlink>
      <a:folHlink>
        <a:srgbClr val="FF00FF"/>
      </a:folHlink>
    </a:clrScheme>
    <a:fontScheme name="26_FeatureStory">
      <a:majorFont>
        <a:latin typeface="Publico Headline Black"/>
        <a:ea typeface="Publico Headline Black"/>
        <a:cs typeface="Publico Headline Black"/>
      </a:majorFont>
      <a:minorFont>
        <a:latin typeface="Publico Headline Black"/>
        <a:ea typeface="Publico Headline Black"/>
        <a:cs typeface="Publico Headline Black"/>
      </a:minorFont>
    </a:fontScheme>
    <a:fmtScheme name="26_FeatureStor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B4A4B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27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b="0" baseline="0" cap="all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Publico Text Roman"/>
            <a:ea typeface="Publico Text Roman"/>
            <a:cs typeface="Publico Text Roman"/>
            <a:sym typeface="Publico Text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rgbClr val="227AA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10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