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x="18288000" cy="10287000"/>
  <p:notesSz cx="6858000" cy="9144000"/>
  <p:embeddedFontLst>
    <p:embeddedFont>
      <p:font typeface="CocogoosePro 1" charset="1" panose="00000400000000000000"/>
      <p:regular r:id="rId20"/>
    </p:embeddedFont>
    <p:embeddedFont>
      <p:font typeface="CocogoosePro 2" charset="1" panose="00000500000000000000"/>
      <p:regular r:id="rId21"/>
    </p:embeddedFont>
    <p:embeddedFont>
      <p:font typeface="Brush Script Italics" charset="1" panose="03060802040406070304"/>
      <p:regular r:id="rId22"/>
    </p:embeddedFont>
    <p:embeddedFont>
      <p:font typeface="Avenir Bold" charset="1" panose="020B0703020203020204"/>
      <p:regular r:id="rId2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slides/slide6.xml" Type="http://schemas.openxmlformats.org/officeDocument/2006/relationships/slide"/><Relationship Id="rId12" Target="slides/slide7.xml" Type="http://schemas.openxmlformats.org/officeDocument/2006/relationships/slide"/><Relationship Id="rId13" Target="slides/slide8.xml" Type="http://schemas.openxmlformats.org/officeDocument/2006/relationships/slide"/><Relationship Id="rId14" Target="slides/slide9.xml" Type="http://schemas.openxmlformats.org/officeDocument/2006/relationships/slide"/><Relationship Id="rId15" Target="slides/slide10.xml" Type="http://schemas.openxmlformats.org/officeDocument/2006/relationships/slide"/><Relationship Id="rId16" Target="slides/slide11.xml" Type="http://schemas.openxmlformats.org/officeDocument/2006/relationships/slide"/><Relationship Id="rId17" Target="slides/slide12.xml" Type="http://schemas.openxmlformats.org/officeDocument/2006/relationships/slide"/><Relationship Id="rId18" Target="slides/slide13.xml" Type="http://schemas.openxmlformats.org/officeDocument/2006/relationships/slide"/><Relationship Id="rId19" Target="slides/slide14.xml" Type="http://schemas.openxmlformats.org/officeDocument/2006/relationships/slide"/><Relationship Id="rId2" Target="presProps.xml" Type="http://schemas.openxmlformats.org/officeDocument/2006/relationships/presProps"/><Relationship Id="rId20" Target="fonts/font20.fntdata" Type="http://schemas.openxmlformats.org/officeDocument/2006/relationships/font"/><Relationship Id="rId21" Target="fonts/font21.fntdata" Type="http://schemas.openxmlformats.org/officeDocument/2006/relationships/font"/><Relationship Id="rId22" Target="fonts/font22.fntdata" Type="http://schemas.openxmlformats.org/officeDocument/2006/relationships/font"/><Relationship Id="rId23" Target="fonts/font23.fntdata" Type="http://schemas.openxmlformats.org/officeDocument/2006/relationships/font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jpeg" Type="http://schemas.openxmlformats.org/officeDocument/2006/relationships/image"/></Relationships>
</file>

<file path=ppt/slides/_rels/slide1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jpeg" Type="http://schemas.openxmlformats.org/officeDocument/2006/relationships/image"/></Relationships>
</file>

<file path=ppt/slides/_rels/slide1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jpeg" Type="http://schemas.openxmlformats.org/officeDocument/2006/relationships/image"/></Relationships>
</file>

<file path=ppt/slides/_rels/slide1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jpeg" Type="http://schemas.openxmlformats.org/officeDocument/2006/relationships/image"/></Relationships>
</file>

<file path=ppt/slides/_rels/slide1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jpeg" Type="http://schemas.openxmlformats.org/officeDocument/2006/relationships/image"/><Relationship Id="rId3" Target="mailto:leslielyles@me.com" TargetMode="External" Type="http://schemas.openxmlformats.org/officeDocument/2006/relationships/hyperlink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jpe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jpe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jpe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jpe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jpe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jpe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jpe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jpe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0EBE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628650" y="647700"/>
            <a:ext cx="17030701" cy="38100"/>
            <a:chOff x="0" y="0"/>
            <a:chExt cx="22707601" cy="508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25400" y="0"/>
              <a:ext cx="22656800" cy="50800"/>
            </a:xfrm>
            <a:custGeom>
              <a:avLst/>
              <a:gdLst/>
              <a:ahLst/>
              <a:cxnLst/>
              <a:rect r="r" b="b" t="t" l="l"/>
              <a:pathLst>
                <a:path h="50800" w="22656800">
                  <a:moveTo>
                    <a:pt x="0" y="0"/>
                  </a:moveTo>
                  <a:lnTo>
                    <a:pt x="22656800" y="0"/>
                  </a:lnTo>
                  <a:lnTo>
                    <a:pt x="22656800" y="50800"/>
                  </a:lnTo>
                  <a:lnTo>
                    <a:pt x="0" y="50800"/>
                  </a:lnTo>
                  <a:close/>
                </a:path>
              </a:pathLst>
            </a:custGeom>
            <a:solidFill>
              <a:srgbClr val="227AAF"/>
            </a:solidFill>
          </p:spPr>
        </p:sp>
      </p:grpSp>
      <p:grpSp>
        <p:nvGrpSpPr>
          <p:cNvPr name="Group 4" id="4"/>
          <p:cNvGrpSpPr/>
          <p:nvPr/>
        </p:nvGrpSpPr>
        <p:grpSpPr>
          <a:xfrm rot="0">
            <a:off x="642938" y="9634538"/>
            <a:ext cx="17002126" cy="9525"/>
            <a:chOff x="0" y="0"/>
            <a:chExt cx="22669501" cy="12700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6350" y="0"/>
              <a:ext cx="22656800" cy="12700"/>
            </a:xfrm>
            <a:custGeom>
              <a:avLst/>
              <a:gdLst/>
              <a:ahLst/>
              <a:cxnLst/>
              <a:rect r="r" b="b" t="t" l="l"/>
              <a:pathLst>
                <a:path h="12700" w="22656800">
                  <a:moveTo>
                    <a:pt x="0" y="0"/>
                  </a:moveTo>
                  <a:lnTo>
                    <a:pt x="22656800" y="0"/>
                  </a:lnTo>
                  <a:lnTo>
                    <a:pt x="22656800" y="1270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227AAF"/>
            </a:solidFill>
          </p:spPr>
        </p:sp>
      </p:grpSp>
      <p:grpSp>
        <p:nvGrpSpPr>
          <p:cNvPr name="Group 6" id="6"/>
          <p:cNvGrpSpPr/>
          <p:nvPr/>
        </p:nvGrpSpPr>
        <p:grpSpPr>
          <a:xfrm rot="0">
            <a:off x="642938" y="9634538"/>
            <a:ext cx="17002126" cy="9525"/>
            <a:chOff x="0" y="0"/>
            <a:chExt cx="22669501" cy="12700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6350" y="0"/>
              <a:ext cx="22656800" cy="12700"/>
            </a:xfrm>
            <a:custGeom>
              <a:avLst/>
              <a:gdLst/>
              <a:ahLst/>
              <a:cxnLst/>
              <a:rect r="r" b="b" t="t" l="l"/>
              <a:pathLst>
                <a:path h="12700" w="22656800">
                  <a:moveTo>
                    <a:pt x="0" y="0"/>
                  </a:moveTo>
                  <a:lnTo>
                    <a:pt x="22656800" y="0"/>
                  </a:lnTo>
                  <a:lnTo>
                    <a:pt x="22656800" y="1270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FFFFFF">
                <a:alpha val="8627"/>
              </a:srgbClr>
            </a:solidFill>
          </p:spPr>
        </p:sp>
      </p:grpSp>
      <p:grpSp>
        <p:nvGrpSpPr>
          <p:cNvPr name="Group 8" id="8"/>
          <p:cNvGrpSpPr/>
          <p:nvPr/>
        </p:nvGrpSpPr>
        <p:grpSpPr>
          <a:xfrm rot="0">
            <a:off x="628650" y="647700"/>
            <a:ext cx="17030701" cy="38100"/>
            <a:chOff x="0" y="0"/>
            <a:chExt cx="22707601" cy="50800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25400" y="0"/>
              <a:ext cx="22656800" cy="50800"/>
            </a:xfrm>
            <a:custGeom>
              <a:avLst/>
              <a:gdLst/>
              <a:ahLst/>
              <a:cxnLst/>
              <a:rect r="r" b="b" t="t" l="l"/>
              <a:pathLst>
                <a:path h="50800" w="22656800">
                  <a:moveTo>
                    <a:pt x="0" y="0"/>
                  </a:moveTo>
                  <a:lnTo>
                    <a:pt x="22656800" y="0"/>
                  </a:lnTo>
                  <a:lnTo>
                    <a:pt x="22656800" y="50800"/>
                  </a:lnTo>
                  <a:lnTo>
                    <a:pt x="0" y="50800"/>
                  </a:lnTo>
                  <a:close/>
                </a:path>
              </a:pathLst>
            </a:custGeom>
            <a:solidFill>
              <a:srgbClr val="FFFFFF">
                <a:alpha val="8627"/>
              </a:srgbClr>
            </a:solidFill>
          </p:spPr>
        </p:sp>
      </p:grpSp>
      <p:grpSp>
        <p:nvGrpSpPr>
          <p:cNvPr name="Group 10" id="10"/>
          <p:cNvGrpSpPr/>
          <p:nvPr/>
        </p:nvGrpSpPr>
        <p:grpSpPr>
          <a:xfrm rot="0">
            <a:off x="-14288" y="-4762"/>
            <a:ext cx="18297526" cy="10296525"/>
            <a:chOff x="0" y="0"/>
            <a:chExt cx="24396701" cy="13728700"/>
          </a:xfrm>
        </p:grpSpPr>
        <p:sp>
          <p:nvSpPr>
            <p:cNvPr name="Freeform 11" id="11" descr="Copenhagen Opera House lit up at night and viewed from across the water"/>
            <p:cNvSpPr/>
            <p:nvPr/>
          </p:nvSpPr>
          <p:spPr>
            <a:xfrm flipH="false" flipV="false" rot="0">
              <a:off x="0" y="0"/>
              <a:ext cx="24396700" cy="13728700"/>
            </a:xfrm>
            <a:custGeom>
              <a:avLst/>
              <a:gdLst/>
              <a:ahLst/>
              <a:cxnLst/>
              <a:rect r="r" b="b" t="t" l="l"/>
              <a:pathLst>
                <a:path h="13728700" w="24396700">
                  <a:moveTo>
                    <a:pt x="0" y="0"/>
                  </a:moveTo>
                  <a:lnTo>
                    <a:pt x="24396700" y="0"/>
                  </a:lnTo>
                  <a:lnTo>
                    <a:pt x="24396700" y="13728700"/>
                  </a:lnTo>
                  <a:lnTo>
                    <a:pt x="0" y="137287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 l="0" t="0" r="-40" b="0"/>
              </a:stretch>
            </a:blipFill>
          </p:spPr>
        </p:sp>
      </p:grpSp>
      <p:grpSp>
        <p:nvGrpSpPr>
          <p:cNvPr name="Group 12" id="12"/>
          <p:cNvGrpSpPr/>
          <p:nvPr/>
        </p:nvGrpSpPr>
        <p:grpSpPr>
          <a:xfrm rot="0">
            <a:off x="8048639" y="9060091"/>
            <a:ext cx="2527677" cy="800101"/>
            <a:chOff x="0" y="0"/>
            <a:chExt cx="3370236" cy="1066801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3370237" cy="1066801"/>
            </a:xfrm>
            <a:custGeom>
              <a:avLst/>
              <a:gdLst/>
              <a:ahLst/>
              <a:cxnLst/>
              <a:rect r="r" b="b" t="t" l="l"/>
              <a:pathLst>
                <a:path h="1066801" w="3370237">
                  <a:moveTo>
                    <a:pt x="0" y="0"/>
                  </a:moveTo>
                  <a:lnTo>
                    <a:pt x="3370237" y="0"/>
                  </a:lnTo>
                  <a:lnTo>
                    <a:pt x="3370237" y="1066801"/>
                  </a:lnTo>
                  <a:lnTo>
                    <a:pt x="0" y="1066801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</p:sp>
        <p:sp>
          <p:nvSpPr>
            <p:cNvPr name="TextBox 14" id="14"/>
            <p:cNvSpPr txBox="true"/>
            <p:nvPr/>
          </p:nvSpPr>
          <p:spPr>
            <a:xfrm>
              <a:off x="0" y="-47625"/>
              <a:ext cx="3370236" cy="1114426"/>
            </a:xfrm>
            <a:prstGeom prst="rect">
              <a:avLst/>
            </a:prstGeom>
          </p:spPr>
          <p:txBody>
            <a:bodyPr anchor="ctr" rtlCol="false" tIns="0" lIns="0" bIns="0" rIns="0"/>
            <a:lstStyle/>
            <a:p>
              <a:pPr algn="ctr">
                <a:lnSpc>
                  <a:spcPts val="4410"/>
                </a:lnSpc>
              </a:pPr>
              <a:r>
                <a:rPr lang="en-US" sz="3675">
                  <a:solidFill>
                    <a:srgbClr val="FFFBF6"/>
                  </a:solidFill>
                  <a:latin typeface="CocogoosePro 1"/>
                  <a:ea typeface="CocogoosePro 1"/>
                  <a:cs typeface="CocogoosePro 1"/>
                  <a:sym typeface="CocogoosePro 1"/>
                </a:rPr>
                <a:t>Week 2</a:t>
              </a:r>
            </a:p>
          </p:txBody>
        </p:sp>
      </p:grpSp>
    </p:spTree>
  </p:cSld>
  <p:clrMapOvr>
    <a:masterClrMapping/>
  </p:clrMapOvr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0EBE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628650" y="647700"/>
            <a:ext cx="17030701" cy="38100"/>
            <a:chOff x="0" y="0"/>
            <a:chExt cx="22707601" cy="508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25400" y="0"/>
              <a:ext cx="22656800" cy="50800"/>
            </a:xfrm>
            <a:custGeom>
              <a:avLst/>
              <a:gdLst/>
              <a:ahLst/>
              <a:cxnLst/>
              <a:rect r="r" b="b" t="t" l="l"/>
              <a:pathLst>
                <a:path h="50800" w="22656800">
                  <a:moveTo>
                    <a:pt x="0" y="0"/>
                  </a:moveTo>
                  <a:lnTo>
                    <a:pt x="22656800" y="0"/>
                  </a:lnTo>
                  <a:lnTo>
                    <a:pt x="22656800" y="50800"/>
                  </a:lnTo>
                  <a:lnTo>
                    <a:pt x="0" y="50800"/>
                  </a:lnTo>
                  <a:close/>
                </a:path>
              </a:pathLst>
            </a:custGeom>
            <a:solidFill>
              <a:srgbClr val="227AAF"/>
            </a:solidFill>
          </p:spPr>
        </p:sp>
      </p:grpSp>
      <p:grpSp>
        <p:nvGrpSpPr>
          <p:cNvPr name="Group 4" id="4"/>
          <p:cNvGrpSpPr/>
          <p:nvPr/>
        </p:nvGrpSpPr>
        <p:grpSpPr>
          <a:xfrm rot="0">
            <a:off x="642938" y="9634538"/>
            <a:ext cx="17002126" cy="9525"/>
            <a:chOff x="0" y="0"/>
            <a:chExt cx="22669501" cy="12700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6350" y="0"/>
              <a:ext cx="22656800" cy="12700"/>
            </a:xfrm>
            <a:custGeom>
              <a:avLst/>
              <a:gdLst/>
              <a:ahLst/>
              <a:cxnLst/>
              <a:rect r="r" b="b" t="t" l="l"/>
              <a:pathLst>
                <a:path h="12700" w="22656800">
                  <a:moveTo>
                    <a:pt x="0" y="0"/>
                  </a:moveTo>
                  <a:lnTo>
                    <a:pt x="22656800" y="0"/>
                  </a:lnTo>
                  <a:lnTo>
                    <a:pt x="22656800" y="1270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227AAF"/>
            </a:solidFill>
          </p:spPr>
        </p:sp>
      </p:grpSp>
      <p:grpSp>
        <p:nvGrpSpPr>
          <p:cNvPr name="Group 6" id="6"/>
          <p:cNvGrpSpPr/>
          <p:nvPr/>
        </p:nvGrpSpPr>
        <p:grpSpPr>
          <a:xfrm rot="0">
            <a:off x="642938" y="9634538"/>
            <a:ext cx="17002126" cy="9525"/>
            <a:chOff x="0" y="0"/>
            <a:chExt cx="22669501" cy="12700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6350" y="0"/>
              <a:ext cx="22656800" cy="12700"/>
            </a:xfrm>
            <a:custGeom>
              <a:avLst/>
              <a:gdLst/>
              <a:ahLst/>
              <a:cxnLst/>
              <a:rect r="r" b="b" t="t" l="l"/>
              <a:pathLst>
                <a:path h="12700" w="22656800">
                  <a:moveTo>
                    <a:pt x="0" y="0"/>
                  </a:moveTo>
                  <a:lnTo>
                    <a:pt x="22656800" y="0"/>
                  </a:lnTo>
                  <a:lnTo>
                    <a:pt x="22656800" y="1270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FFFFFF">
                <a:alpha val="8627"/>
              </a:srgbClr>
            </a:solidFill>
          </p:spPr>
        </p:sp>
      </p:grpSp>
      <p:grpSp>
        <p:nvGrpSpPr>
          <p:cNvPr name="Group 8" id="8"/>
          <p:cNvGrpSpPr/>
          <p:nvPr/>
        </p:nvGrpSpPr>
        <p:grpSpPr>
          <a:xfrm rot="0">
            <a:off x="628650" y="647700"/>
            <a:ext cx="17030701" cy="38100"/>
            <a:chOff x="0" y="0"/>
            <a:chExt cx="22707601" cy="50800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25400" y="0"/>
              <a:ext cx="22656800" cy="50800"/>
            </a:xfrm>
            <a:custGeom>
              <a:avLst/>
              <a:gdLst/>
              <a:ahLst/>
              <a:cxnLst/>
              <a:rect r="r" b="b" t="t" l="l"/>
              <a:pathLst>
                <a:path h="50800" w="22656800">
                  <a:moveTo>
                    <a:pt x="0" y="0"/>
                  </a:moveTo>
                  <a:lnTo>
                    <a:pt x="22656800" y="0"/>
                  </a:lnTo>
                  <a:lnTo>
                    <a:pt x="22656800" y="50800"/>
                  </a:lnTo>
                  <a:lnTo>
                    <a:pt x="0" y="50800"/>
                  </a:lnTo>
                  <a:close/>
                </a:path>
              </a:pathLst>
            </a:custGeom>
            <a:solidFill>
              <a:srgbClr val="FFFFFF">
                <a:alpha val="8627"/>
              </a:srgbClr>
            </a:solidFill>
          </p:spPr>
        </p:sp>
      </p:grpSp>
      <p:grpSp>
        <p:nvGrpSpPr>
          <p:cNvPr name="Group 10" id="10"/>
          <p:cNvGrpSpPr/>
          <p:nvPr/>
        </p:nvGrpSpPr>
        <p:grpSpPr>
          <a:xfrm rot="0">
            <a:off x="-14288" y="-4762"/>
            <a:ext cx="18297526" cy="10296525"/>
            <a:chOff x="0" y="0"/>
            <a:chExt cx="24396701" cy="13728700"/>
          </a:xfrm>
        </p:grpSpPr>
        <p:sp>
          <p:nvSpPr>
            <p:cNvPr name="Freeform 11" id="11" descr="Copenhagen Opera House lit up at night and viewed from across the water"/>
            <p:cNvSpPr/>
            <p:nvPr/>
          </p:nvSpPr>
          <p:spPr>
            <a:xfrm flipH="false" flipV="false" rot="0">
              <a:off x="0" y="0"/>
              <a:ext cx="24396700" cy="13728700"/>
            </a:xfrm>
            <a:custGeom>
              <a:avLst/>
              <a:gdLst/>
              <a:ahLst/>
              <a:cxnLst/>
              <a:rect r="r" b="b" t="t" l="l"/>
              <a:pathLst>
                <a:path h="13728700" w="24396700">
                  <a:moveTo>
                    <a:pt x="0" y="0"/>
                  </a:moveTo>
                  <a:lnTo>
                    <a:pt x="24396700" y="0"/>
                  </a:lnTo>
                  <a:lnTo>
                    <a:pt x="24396700" y="13728700"/>
                  </a:lnTo>
                  <a:lnTo>
                    <a:pt x="0" y="137287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 l="0" t="0" r="-40" b="0"/>
              </a:stretch>
            </a:blipFill>
          </p:spPr>
        </p:sp>
      </p:grpSp>
      <p:grpSp>
        <p:nvGrpSpPr>
          <p:cNvPr name="Group 12" id="12"/>
          <p:cNvGrpSpPr/>
          <p:nvPr/>
        </p:nvGrpSpPr>
        <p:grpSpPr>
          <a:xfrm rot="0">
            <a:off x="-866785" y="145535"/>
            <a:ext cx="11696088" cy="2590979"/>
            <a:chOff x="0" y="0"/>
            <a:chExt cx="15594784" cy="3454639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15594785" cy="3454639"/>
            </a:xfrm>
            <a:custGeom>
              <a:avLst/>
              <a:gdLst/>
              <a:ahLst/>
              <a:cxnLst/>
              <a:rect r="r" b="b" t="t" l="l"/>
              <a:pathLst>
                <a:path h="3454639" w="15594785">
                  <a:moveTo>
                    <a:pt x="0" y="0"/>
                  </a:moveTo>
                  <a:lnTo>
                    <a:pt x="15594785" y="0"/>
                  </a:lnTo>
                  <a:lnTo>
                    <a:pt x="15594785" y="3454639"/>
                  </a:lnTo>
                  <a:lnTo>
                    <a:pt x="0" y="3454639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</p:sp>
        <p:sp>
          <p:nvSpPr>
            <p:cNvPr name="TextBox 14" id="14"/>
            <p:cNvSpPr txBox="true"/>
            <p:nvPr/>
          </p:nvSpPr>
          <p:spPr>
            <a:xfrm>
              <a:off x="0" y="-76200"/>
              <a:ext cx="15594784" cy="3530839"/>
            </a:xfrm>
            <a:prstGeom prst="rect">
              <a:avLst/>
            </a:prstGeom>
          </p:spPr>
          <p:txBody>
            <a:bodyPr anchor="ctr" rtlCol="false" tIns="0" lIns="0" bIns="0" rIns="0"/>
            <a:lstStyle/>
            <a:p>
              <a:pPr algn="ctr">
                <a:lnSpc>
                  <a:spcPts val="8220"/>
                </a:lnSpc>
              </a:pPr>
              <a:r>
                <a:rPr lang="en-US" sz="6850" u="sng">
                  <a:solidFill>
                    <a:srgbClr val="FFFFFF"/>
                  </a:solidFill>
                  <a:latin typeface="CocogoosePro 2"/>
                  <a:ea typeface="CocogoosePro 2"/>
                  <a:cs typeface="CocogoosePro 2"/>
                  <a:sym typeface="CocogoosePro 2"/>
                </a:rPr>
                <a:t>Why should we practice lament?</a:t>
              </a:r>
            </a:p>
          </p:txBody>
        </p:sp>
      </p:grpSp>
      <p:grpSp>
        <p:nvGrpSpPr>
          <p:cNvPr name="Group 15" id="15"/>
          <p:cNvGrpSpPr/>
          <p:nvPr/>
        </p:nvGrpSpPr>
        <p:grpSpPr>
          <a:xfrm rot="0">
            <a:off x="5457815" y="2852737"/>
            <a:ext cx="5905627" cy="6791326"/>
            <a:chOff x="0" y="0"/>
            <a:chExt cx="7874169" cy="9055101"/>
          </a:xfrm>
        </p:grpSpPr>
        <p:sp>
          <p:nvSpPr>
            <p:cNvPr name="Freeform 16" id="16"/>
            <p:cNvSpPr/>
            <p:nvPr/>
          </p:nvSpPr>
          <p:spPr>
            <a:xfrm flipH="false" flipV="false" rot="0">
              <a:off x="0" y="0"/>
              <a:ext cx="7874169" cy="9055101"/>
            </a:xfrm>
            <a:custGeom>
              <a:avLst/>
              <a:gdLst/>
              <a:ahLst/>
              <a:cxnLst/>
              <a:rect r="r" b="b" t="t" l="l"/>
              <a:pathLst>
                <a:path h="9055101" w="7874169">
                  <a:moveTo>
                    <a:pt x="0" y="0"/>
                  </a:moveTo>
                  <a:lnTo>
                    <a:pt x="7874169" y="0"/>
                  </a:lnTo>
                  <a:lnTo>
                    <a:pt x="7874169" y="9055101"/>
                  </a:lnTo>
                  <a:lnTo>
                    <a:pt x="0" y="9055101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</p:sp>
        <p:sp>
          <p:nvSpPr>
            <p:cNvPr name="TextBox 17" id="17"/>
            <p:cNvSpPr txBox="true"/>
            <p:nvPr/>
          </p:nvSpPr>
          <p:spPr>
            <a:xfrm>
              <a:off x="0" y="-76200"/>
              <a:ext cx="7874169" cy="9131301"/>
            </a:xfrm>
            <a:prstGeom prst="rect">
              <a:avLst/>
            </a:prstGeom>
          </p:spPr>
          <p:txBody>
            <a:bodyPr anchor="ctr" rtlCol="false" tIns="0" lIns="0" bIns="0" rIns="0"/>
            <a:lstStyle/>
            <a:p>
              <a:pPr algn="ctr" marL="542925" indent="-271462" lvl="1">
                <a:lnSpc>
                  <a:spcPts val="7200"/>
                </a:lnSpc>
                <a:buAutoNum type="arabicPeriod" startAt="1"/>
              </a:pPr>
              <a:r>
                <a:rPr lang="en-US" sz="6000">
                  <a:solidFill>
                    <a:srgbClr val="FFFFFF"/>
                  </a:solidFill>
                  <a:latin typeface="CocogoosePro 1"/>
                  <a:ea typeface="CocogoosePro 1"/>
                  <a:cs typeface="CocogoosePro 1"/>
                  <a:sym typeface="CocogoosePro 1"/>
                </a:rPr>
                <a:t> </a:t>
              </a:r>
              <a:r>
                <a:rPr lang="en-US" sz="6000" u="sng">
                  <a:solidFill>
                    <a:srgbClr val="FFFFFF"/>
                  </a:solidFill>
                  <a:latin typeface="CocogoosePro 1"/>
                  <a:ea typeface="CocogoosePro 1"/>
                  <a:cs typeface="CocogoosePro 1"/>
                  <a:sym typeface="CocogoosePro 1"/>
                </a:rPr>
                <a:t>Freedom</a:t>
              </a:r>
            </a:p>
            <a:p>
              <a:pPr algn="ctr" marL="542925" indent="-271462" lvl="1">
                <a:lnSpc>
                  <a:spcPts val="7200"/>
                </a:lnSpc>
                <a:buAutoNum type="arabicPeriod" startAt="1"/>
              </a:pPr>
              <a:r>
                <a:rPr lang="en-US" sz="6000" u="sng">
                  <a:solidFill>
                    <a:srgbClr val="FFFFFF"/>
                  </a:solidFill>
                  <a:latin typeface="CocogoosePro 1"/>
                  <a:ea typeface="CocogoosePro 1"/>
                  <a:cs typeface="CocogoosePro 1"/>
                  <a:sym typeface="CocogoosePro 1"/>
                </a:rPr>
                <a:t>Comfort</a:t>
              </a:r>
            </a:p>
            <a:p>
              <a:pPr algn="ctr" marL="542925" indent="-271462" lvl="1">
                <a:lnSpc>
                  <a:spcPts val="7200"/>
                </a:lnSpc>
                <a:buAutoNum type="arabicPeriod" startAt="1"/>
              </a:pPr>
              <a:r>
                <a:rPr lang="en-US" sz="6000" u="sng">
                  <a:solidFill>
                    <a:srgbClr val="FFFFFF"/>
                  </a:solidFill>
                  <a:latin typeface="CocogoosePro 1"/>
                  <a:ea typeface="CocogoosePro 1"/>
                  <a:cs typeface="CocogoosePro 1"/>
                  <a:sym typeface="CocogoosePro 1"/>
                </a:rPr>
                <a:t>Trust</a:t>
              </a:r>
            </a:p>
            <a:p>
              <a:pPr algn="ctr" marL="542925" indent="-271462" lvl="1">
                <a:lnSpc>
                  <a:spcPts val="7200"/>
                </a:lnSpc>
                <a:buAutoNum type="arabicPeriod" startAt="1"/>
              </a:pPr>
              <a:r>
                <a:rPr lang="en-US" sz="6000" u="sng">
                  <a:solidFill>
                    <a:srgbClr val="FFFFFF"/>
                  </a:solidFill>
                  <a:latin typeface="CocogoosePro 1"/>
                  <a:ea typeface="CocogoosePro 1"/>
                  <a:cs typeface="CocogoosePro 1"/>
                  <a:sym typeface="CocogoosePro 1"/>
                </a:rPr>
                <a:t>Hope</a:t>
              </a:r>
            </a:p>
            <a:p>
              <a:pPr algn="ctr" marL="542925" indent="-271462" lvl="1">
                <a:lnSpc>
                  <a:spcPts val="7200"/>
                </a:lnSpc>
                <a:buAutoNum type="arabicPeriod" startAt="1"/>
              </a:pPr>
              <a:r>
                <a:rPr lang="en-US" sz="6000" u="sng">
                  <a:solidFill>
                    <a:srgbClr val="FFFFFF"/>
                  </a:solidFill>
                  <a:latin typeface="CocogoosePro 1"/>
                  <a:ea typeface="CocogoosePro 1"/>
                  <a:cs typeface="CocogoosePro 1"/>
                  <a:sym typeface="CocogoosePro 1"/>
                </a:rPr>
                <a:t>Faith</a:t>
              </a:r>
            </a:p>
            <a:p>
              <a:pPr algn="ctr" marL="542925" indent="-271462" lvl="1">
                <a:lnSpc>
                  <a:spcPts val="7200"/>
                </a:lnSpc>
                <a:buAutoNum type="arabicPeriod" startAt="1"/>
              </a:pPr>
              <a:r>
                <a:rPr lang="en-US" sz="6000" u="sng">
                  <a:solidFill>
                    <a:srgbClr val="FFFFFF"/>
                  </a:solidFill>
                  <a:latin typeface="CocogoosePro 1"/>
                  <a:ea typeface="CocogoosePro 1"/>
                  <a:cs typeface="CocogoosePro 1"/>
                  <a:sym typeface="CocogoosePro 1"/>
                </a:rPr>
                <a:t>Praise</a:t>
              </a:r>
              <a:r>
                <a:rPr lang="en-US" sz="6000">
                  <a:solidFill>
                    <a:srgbClr val="FFFFFF"/>
                  </a:solidFill>
                  <a:latin typeface="CocogoosePro 1"/>
                  <a:ea typeface="CocogoosePro 1"/>
                  <a:cs typeface="CocogoosePro 1"/>
                  <a:sym typeface="CocogoosePro 1"/>
                </a:rPr>
                <a:t> </a:t>
              </a:r>
            </a:p>
          </p:txBody>
        </p:sp>
      </p:grpSp>
    </p:spTree>
  </p:cSld>
  <p:clrMapOvr>
    <a:masterClrMapping/>
  </p:clrMapOvr>
  <p:transition spd="fast">
    <p:fade/>
  </p:transition>
</p:sld>
</file>

<file path=ppt/slides/slide1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0EBE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628650" y="647700"/>
            <a:ext cx="17030701" cy="38100"/>
            <a:chOff x="0" y="0"/>
            <a:chExt cx="22707601" cy="508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25400" y="0"/>
              <a:ext cx="22656800" cy="50800"/>
            </a:xfrm>
            <a:custGeom>
              <a:avLst/>
              <a:gdLst/>
              <a:ahLst/>
              <a:cxnLst/>
              <a:rect r="r" b="b" t="t" l="l"/>
              <a:pathLst>
                <a:path h="50800" w="22656800">
                  <a:moveTo>
                    <a:pt x="0" y="0"/>
                  </a:moveTo>
                  <a:lnTo>
                    <a:pt x="22656800" y="0"/>
                  </a:lnTo>
                  <a:lnTo>
                    <a:pt x="22656800" y="50800"/>
                  </a:lnTo>
                  <a:lnTo>
                    <a:pt x="0" y="50800"/>
                  </a:lnTo>
                  <a:close/>
                </a:path>
              </a:pathLst>
            </a:custGeom>
            <a:solidFill>
              <a:srgbClr val="227AAF"/>
            </a:solidFill>
          </p:spPr>
        </p:sp>
      </p:grpSp>
      <p:grpSp>
        <p:nvGrpSpPr>
          <p:cNvPr name="Group 4" id="4"/>
          <p:cNvGrpSpPr/>
          <p:nvPr/>
        </p:nvGrpSpPr>
        <p:grpSpPr>
          <a:xfrm rot="0">
            <a:off x="642938" y="9634538"/>
            <a:ext cx="17002126" cy="9525"/>
            <a:chOff x="0" y="0"/>
            <a:chExt cx="22669501" cy="12700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6350" y="0"/>
              <a:ext cx="22656800" cy="12700"/>
            </a:xfrm>
            <a:custGeom>
              <a:avLst/>
              <a:gdLst/>
              <a:ahLst/>
              <a:cxnLst/>
              <a:rect r="r" b="b" t="t" l="l"/>
              <a:pathLst>
                <a:path h="12700" w="22656800">
                  <a:moveTo>
                    <a:pt x="0" y="0"/>
                  </a:moveTo>
                  <a:lnTo>
                    <a:pt x="22656800" y="0"/>
                  </a:lnTo>
                  <a:lnTo>
                    <a:pt x="22656800" y="1270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227AAF"/>
            </a:solidFill>
          </p:spPr>
        </p:sp>
      </p:grpSp>
      <p:grpSp>
        <p:nvGrpSpPr>
          <p:cNvPr name="Group 6" id="6"/>
          <p:cNvGrpSpPr/>
          <p:nvPr/>
        </p:nvGrpSpPr>
        <p:grpSpPr>
          <a:xfrm rot="0">
            <a:off x="642938" y="9634538"/>
            <a:ext cx="17002126" cy="9525"/>
            <a:chOff x="0" y="0"/>
            <a:chExt cx="22669501" cy="12700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6350" y="0"/>
              <a:ext cx="22656800" cy="12700"/>
            </a:xfrm>
            <a:custGeom>
              <a:avLst/>
              <a:gdLst/>
              <a:ahLst/>
              <a:cxnLst/>
              <a:rect r="r" b="b" t="t" l="l"/>
              <a:pathLst>
                <a:path h="12700" w="22656800">
                  <a:moveTo>
                    <a:pt x="0" y="0"/>
                  </a:moveTo>
                  <a:lnTo>
                    <a:pt x="22656800" y="0"/>
                  </a:lnTo>
                  <a:lnTo>
                    <a:pt x="22656800" y="1270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FFFFFF">
                <a:alpha val="8627"/>
              </a:srgbClr>
            </a:solidFill>
          </p:spPr>
        </p:sp>
      </p:grpSp>
      <p:grpSp>
        <p:nvGrpSpPr>
          <p:cNvPr name="Group 8" id="8"/>
          <p:cNvGrpSpPr/>
          <p:nvPr/>
        </p:nvGrpSpPr>
        <p:grpSpPr>
          <a:xfrm rot="0">
            <a:off x="628650" y="647700"/>
            <a:ext cx="17030701" cy="38100"/>
            <a:chOff x="0" y="0"/>
            <a:chExt cx="22707601" cy="50800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25400" y="0"/>
              <a:ext cx="22656800" cy="50800"/>
            </a:xfrm>
            <a:custGeom>
              <a:avLst/>
              <a:gdLst/>
              <a:ahLst/>
              <a:cxnLst/>
              <a:rect r="r" b="b" t="t" l="l"/>
              <a:pathLst>
                <a:path h="50800" w="22656800">
                  <a:moveTo>
                    <a:pt x="0" y="0"/>
                  </a:moveTo>
                  <a:lnTo>
                    <a:pt x="22656800" y="0"/>
                  </a:lnTo>
                  <a:lnTo>
                    <a:pt x="22656800" y="50800"/>
                  </a:lnTo>
                  <a:lnTo>
                    <a:pt x="0" y="50800"/>
                  </a:lnTo>
                  <a:close/>
                </a:path>
              </a:pathLst>
            </a:custGeom>
            <a:solidFill>
              <a:srgbClr val="FFFFFF">
                <a:alpha val="8627"/>
              </a:srgbClr>
            </a:solidFill>
          </p:spPr>
        </p:sp>
      </p:grpSp>
      <p:grpSp>
        <p:nvGrpSpPr>
          <p:cNvPr name="Group 10" id="10"/>
          <p:cNvGrpSpPr/>
          <p:nvPr/>
        </p:nvGrpSpPr>
        <p:grpSpPr>
          <a:xfrm rot="0">
            <a:off x="-14288" y="-4762"/>
            <a:ext cx="18297526" cy="10296525"/>
            <a:chOff x="0" y="0"/>
            <a:chExt cx="24396701" cy="13728700"/>
          </a:xfrm>
        </p:grpSpPr>
        <p:sp>
          <p:nvSpPr>
            <p:cNvPr name="Freeform 11" id="11" descr="Copenhagen Opera House lit up at night and viewed from across the water"/>
            <p:cNvSpPr/>
            <p:nvPr/>
          </p:nvSpPr>
          <p:spPr>
            <a:xfrm flipH="false" flipV="false" rot="0">
              <a:off x="0" y="0"/>
              <a:ext cx="24396700" cy="13728700"/>
            </a:xfrm>
            <a:custGeom>
              <a:avLst/>
              <a:gdLst/>
              <a:ahLst/>
              <a:cxnLst/>
              <a:rect r="r" b="b" t="t" l="l"/>
              <a:pathLst>
                <a:path h="13728700" w="24396700">
                  <a:moveTo>
                    <a:pt x="0" y="0"/>
                  </a:moveTo>
                  <a:lnTo>
                    <a:pt x="24396700" y="0"/>
                  </a:lnTo>
                  <a:lnTo>
                    <a:pt x="24396700" y="13728700"/>
                  </a:lnTo>
                  <a:lnTo>
                    <a:pt x="0" y="137287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 l="0" t="0" r="-40" b="0"/>
              </a:stretch>
            </a:blipFill>
          </p:spPr>
        </p:sp>
      </p:grpSp>
      <p:grpSp>
        <p:nvGrpSpPr>
          <p:cNvPr name="Group 12" id="12"/>
          <p:cNvGrpSpPr/>
          <p:nvPr/>
        </p:nvGrpSpPr>
        <p:grpSpPr>
          <a:xfrm rot="0">
            <a:off x="2257320" y="2251723"/>
            <a:ext cx="12148049" cy="5391512"/>
            <a:chOff x="0" y="0"/>
            <a:chExt cx="16197398" cy="7188683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16197397" cy="7188683"/>
            </a:xfrm>
            <a:custGeom>
              <a:avLst/>
              <a:gdLst/>
              <a:ahLst/>
              <a:cxnLst/>
              <a:rect r="r" b="b" t="t" l="l"/>
              <a:pathLst>
                <a:path h="7188683" w="16197397">
                  <a:moveTo>
                    <a:pt x="0" y="0"/>
                  </a:moveTo>
                  <a:lnTo>
                    <a:pt x="16197397" y="0"/>
                  </a:lnTo>
                  <a:lnTo>
                    <a:pt x="16197397" y="7188683"/>
                  </a:lnTo>
                  <a:lnTo>
                    <a:pt x="0" y="7188683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</p:sp>
        <p:sp>
          <p:nvSpPr>
            <p:cNvPr name="TextBox 14" id="14"/>
            <p:cNvSpPr txBox="true"/>
            <p:nvPr/>
          </p:nvSpPr>
          <p:spPr>
            <a:xfrm>
              <a:off x="0" y="-104775"/>
              <a:ext cx="16197398" cy="7293458"/>
            </a:xfrm>
            <a:prstGeom prst="rect">
              <a:avLst/>
            </a:prstGeom>
          </p:spPr>
          <p:txBody>
            <a:bodyPr anchor="ctr" rtlCol="false" tIns="0" lIns="0" bIns="0" rIns="0"/>
            <a:lstStyle/>
            <a:p>
              <a:pPr algn="ctr">
                <a:lnSpc>
                  <a:spcPts val="12180"/>
                </a:lnSpc>
              </a:pPr>
              <a:r>
                <a:rPr lang="en-US" sz="10150" u="sng">
                  <a:solidFill>
                    <a:srgbClr val="FFFFFF"/>
                  </a:solidFill>
                  <a:latin typeface="CocogoosePro 2"/>
                  <a:ea typeface="CocogoosePro 2"/>
                  <a:cs typeface="CocogoosePro 2"/>
                  <a:sym typeface="CocogoosePro 2"/>
                </a:rPr>
                <a:t>Do I have to write my own lament?</a:t>
              </a:r>
            </a:p>
          </p:txBody>
        </p:sp>
      </p:grpSp>
    </p:spTree>
  </p:cSld>
  <p:clrMapOvr>
    <a:masterClrMapping/>
  </p:clrMapOvr>
  <p:transition spd="fast">
    <p:fade/>
  </p:transition>
</p:sld>
</file>

<file path=ppt/slides/slide1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0EBE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628650" y="647700"/>
            <a:ext cx="17030701" cy="38100"/>
            <a:chOff x="0" y="0"/>
            <a:chExt cx="22707601" cy="508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25400" y="0"/>
              <a:ext cx="22656800" cy="50800"/>
            </a:xfrm>
            <a:custGeom>
              <a:avLst/>
              <a:gdLst/>
              <a:ahLst/>
              <a:cxnLst/>
              <a:rect r="r" b="b" t="t" l="l"/>
              <a:pathLst>
                <a:path h="50800" w="22656800">
                  <a:moveTo>
                    <a:pt x="0" y="0"/>
                  </a:moveTo>
                  <a:lnTo>
                    <a:pt x="22656800" y="0"/>
                  </a:lnTo>
                  <a:lnTo>
                    <a:pt x="22656800" y="50800"/>
                  </a:lnTo>
                  <a:lnTo>
                    <a:pt x="0" y="50800"/>
                  </a:lnTo>
                  <a:close/>
                </a:path>
              </a:pathLst>
            </a:custGeom>
            <a:solidFill>
              <a:srgbClr val="227AAF"/>
            </a:solidFill>
          </p:spPr>
        </p:sp>
      </p:grpSp>
      <p:grpSp>
        <p:nvGrpSpPr>
          <p:cNvPr name="Group 4" id="4"/>
          <p:cNvGrpSpPr/>
          <p:nvPr/>
        </p:nvGrpSpPr>
        <p:grpSpPr>
          <a:xfrm rot="0">
            <a:off x="642938" y="9634538"/>
            <a:ext cx="17002126" cy="9525"/>
            <a:chOff x="0" y="0"/>
            <a:chExt cx="22669501" cy="12700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6350" y="0"/>
              <a:ext cx="22656800" cy="12700"/>
            </a:xfrm>
            <a:custGeom>
              <a:avLst/>
              <a:gdLst/>
              <a:ahLst/>
              <a:cxnLst/>
              <a:rect r="r" b="b" t="t" l="l"/>
              <a:pathLst>
                <a:path h="12700" w="22656800">
                  <a:moveTo>
                    <a:pt x="0" y="0"/>
                  </a:moveTo>
                  <a:lnTo>
                    <a:pt x="22656800" y="0"/>
                  </a:lnTo>
                  <a:lnTo>
                    <a:pt x="22656800" y="1270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227AAF"/>
            </a:solidFill>
          </p:spPr>
        </p:sp>
      </p:grpSp>
      <p:grpSp>
        <p:nvGrpSpPr>
          <p:cNvPr name="Group 6" id="6"/>
          <p:cNvGrpSpPr/>
          <p:nvPr/>
        </p:nvGrpSpPr>
        <p:grpSpPr>
          <a:xfrm rot="0">
            <a:off x="642938" y="9634538"/>
            <a:ext cx="17002126" cy="9525"/>
            <a:chOff x="0" y="0"/>
            <a:chExt cx="22669501" cy="12700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6350" y="0"/>
              <a:ext cx="22656800" cy="12700"/>
            </a:xfrm>
            <a:custGeom>
              <a:avLst/>
              <a:gdLst/>
              <a:ahLst/>
              <a:cxnLst/>
              <a:rect r="r" b="b" t="t" l="l"/>
              <a:pathLst>
                <a:path h="12700" w="22656800">
                  <a:moveTo>
                    <a:pt x="0" y="0"/>
                  </a:moveTo>
                  <a:lnTo>
                    <a:pt x="22656800" y="0"/>
                  </a:lnTo>
                  <a:lnTo>
                    <a:pt x="22656800" y="1270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FFFFFF">
                <a:alpha val="8627"/>
              </a:srgbClr>
            </a:solidFill>
          </p:spPr>
        </p:sp>
      </p:grpSp>
      <p:grpSp>
        <p:nvGrpSpPr>
          <p:cNvPr name="Group 8" id="8"/>
          <p:cNvGrpSpPr/>
          <p:nvPr/>
        </p:nvGrpSpPr>
        <p:grpSpPr>
          <a:xfrm rot="0">
            <a:off x="628650" y="647700"/>
            <a:ext cx="17030701" cy="38100"/>
            <a:chOff x="0" y="0"/>
            <a:chExt cx="22707601" cy="50800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25400" y="0"/>
              <a:ext cx="22656800" cy="50800"/>
            </a:xfrm>
            <a:custGeom>
              <a:avLst/>
              <a:gdLst/>
              <a:ahLst/>
              <a:cxnLst/>
              <a:rect r="r" b="b" t="t" l="l"/>
              <a:pathLst>
                <a:path h="50800" w="22656800">
                  <a:moveTo>
                    <a:pt x="0" y="0"/>
                  </a:moveTo>
                  <a:lnTo>
                    <a:pt x="22656800" y="0"/>
                  </a:lnTo>
                  <a:lnTo>
                    <a:pt x="22656800" y="50800"/>
                  </a:lnTo>
                  <a:lnTo>
                    <a:pt x="0" y="50800"/>
                  </a:lnTo>
                  <a:close/>
                </a:path>
              </a:pathLst>
            </a:custGeom>
            <a:solidFill>
              <a:srgbClr val="FFFFFF">
                <a:alpha val="8627"/>
              </a:srgbClr>
            </a:solidFill>
          </p:spPr>
        </p:sp>
      </p:grpSp>
      <p:grpSp>
        <p:nvGrpSpPr>
          <p:cNvPr name="Group 10" id="10"/>
          <p:cNvGrpSpPr/>
          <p:nvPr/>
        </p:nvGrpSpPr>
        <p:grpSpPr>
          <a:xfrm rot="0">
            <a:off x="-14288" y="-4762"/>
            <a:ext cx="18297526" cy="10296525"/>
            <a:chOff x="0" y="0"/>
            <a:chExt cx="24396701" cy="13728700"/>
          </a:xfrm>
        </p:grpSpPr>
        <p:sp>
          <p:nvSpPr>
            <p:cNvPr name="Freeform 11" id="11" descr="Copenhagen Opera House lit up at night and viewed from across the water"/>
            <p:cNvSpPr/>
            <p:nvPr/>
          </p:nvSpPr>
          <p:spPr>
            <a:xfrm flipH="false" flipV="false" rot="0">
              <a:off x="0" y="0"/>
              <a:ext cx="24396700" cy="13728700"/>
            </a:xfrm>
            <a:custGeom>
              <a:avLst/>
              <a:gdLst/>
              <a:ahLst/>
              <a:cxnLst/>
              <a:rect r="r" b="b" t="t" l="l"/>
              <a:pathLst>
                <a:path h="13728700" w="24396700">
                  <a:moveTo>
                    <a:pt x="0" y="0"/>
                  </a:moveTo>
                  <a:lnTo>
                    <a:pt x="24396700" y="0"/>
                  </a:lnTo>
                  <a:lnTo>
                    <a:pt x="24396700" y="13728700"/>
                  </a:lnTo>
                  <a:lnTo>
                    <a:pt x="0" y="137287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 l="0" t="0" r="-40" b="0"/>
              </a:stretch>
            </a:blipFill>
          </p:spPr>
        </p:sp>
      </p:grpSp>
      <p:grpSp>
        <p:nvGrpSpPr>
          <p:cNvPr name="Group 12" id="12"/>
          <p:cNvGrpSpPr/>
          <p:nvPr/>
        </p:nvGrpSpPr>
        <p:grpSpPr>
          <a:xfrm rot="0">
            <a:off x="4372470" y="2918626"/>
            <a:ext cx="8829508" cy="3658490"/>
            <a:chOff x="0" y="0"/>
            <a:chExt cx="11772678" cy="4877986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11772678" cy="4877986"/>
            </a:xfrm>
            <a:custGeom>
              <a:avLst/>
              <a:gdLst/>
              <a:ahLst/>
              <a:cxnLst/>
              <a:rect r="r" b="b" t="t" l="l"/>
              <a:pathLst>
                <a:path h="4877986" w="11772678">
                  <a:moveTo>
                    <a:pt x="0" y="0"/>
                  </a:moveTo>
                  <a:lnTo>
                    <a:pt x="11772678" y="0"/>
                  </a:lnTo>
                  <a:lnTo>
                    <a:pt x="11772678" y="4877986"/>
                  </a:lnTo>
                  <a:lnTo>
                    <a:pt x="0" y="4877986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</p:sp>
        <p:sp>
          <p:nvSpPr>
            <p:cNvPr name="TextBox 14" id="14"/>
            <p:cNvSpPr txBox="true"/>
            <p:nvPr/>
          </p:nvSpPr>
          <p:spPr>
            <a:xfrm>
              <a:off x="0" y="-104775"/>
              <a:ext cx="11772678" cy="4982761"/>
            </a:xfrm>
            <a:prstGeom prst="rect">
              <a:avLst/>
            </a:prstGeom>
          </p:spPr>
          <p:txBody>
            <a:bodyPr anchor="ctr" rtlCol="false" tIns="0" lIns="0" bIns="0" rIns="0"/>
            <a:lstStyle/>
            <a:p>
              <a:pPr algn="ctr">
                <a:lnSpc>
                  <a:spcPts val="11580"/>
                </a:lnSpc>
              </a:pPr>
              <a:r>
                <a:rPr lang="en-US" sz="9650" u="sng">
                  <a:solidFill>
                    <a:srgbClr val="FFFFFF"/>
                  </a:solidFill>
                  <a:latin typeface="CocogoosePro 2"/>
                  <a:ea typeface="CocogoosePro 2"/>
                  <a:cs typeface="CocogoosePro 2"/>
                  <a:sym typeface="CocogoosePro 2"/>
                </a:rPr>
                <a:t>Personal Testimony 3</a:t>
              </a:r>
            </a:p>
          </p:txBody>
        </p:sp>
      </p:grpSp>
    </p:spTree>
  </p:cSld>
  <p:clrMapOvr>
    <a:masterClrMapping/>
  </p:clrMapOvr>
  <p:transition spd="fast">
    <p:fade/>
  </p:transition>
</p:sld>
</file>

<file path=ppt/slides/slide1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0EBE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628650" y="647700"/>
            <a:ext cx="17030701" cy="38100"/>
            <a:chOff x="0" y="0"/>
            <a:chExt cx="22707601" cy="508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25400" y="0"/>
              <a:ext cx="22656800" cy="50800"/>
            </a:xfrm>
            <a:custGeom>
              <a:avLst/>
              <a:gdLst/>
              <a:ahLst/>
              <a:cxnLst/>
              <a:rect r="r" b="b" t="t" l="l"/>
              <a:pathLst>
                <a:path h="50800" w="22656800">
                  <a:moveTo>
                    <a:pt x="0" y="0"/>
                  </a:moveTo>
                  <a:lnTo>
                    <a:pt x="22656800" y="0"/>
                  </a:lnTo>
                  <a:lnTo>
                    <a:pt x="22656800" y="50800"/>
                  </a:lnTo>
                  <a:lnTo>
                    <a:pt x="0" y="50800"/>
                  </a:lnTo>
                  <a:close/>
                </a:path>
              </a:pathLst>
            </a:custGeom>
            <a:solidFill>
              <a:srgbClr val="227AAF"/>
            </a:solidFill>
          </p:spPr>
        </p:sp>
      </p:grpSp>
      <p:grpSp>
        <p:nvGrpSpPr>
          <p:cNvPr name="Group 4" id="4"/>
          <p:cNvGrpSpPr/>
          <p:nvPr/>
        </p:nvGrpSpPr>
        <p:grpSpPr>
          <a:xfrm rot="0">
            <a:off x="642938" y="9634538"/>
            <a:ext cx="17002126" cy="9525"/>
            <a:chOff x="0" y="0"/>
            <a:chExt cx="22669501" cy="12700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6350" y="0"/>
              <a:ext cx="22656800" cy="12700"/>
            </a:xfrm>
            <a:custGeom>
              <a:avLst/>
              <a:gdLst/>
              <a:ahLst/>
              <a:cxnLst/>
              <a:rect r="r" b="b" t="t" l="l"/>
              <a:pathLst>
                <a:path h="12700" w="22656800">
                  <a:moveTo>
                    <a:pt x="0" y="0"/>
                  </a:moveTo>
                  <a:lnTo>
                    <a:pt x="22656800" y="0"/>
                  </a:lnTo>
                  <a:lnTo>
                    <a:pt x="22656800" y="1270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227AAF"/>
            </a:solidFill>
          </p:spPr>
        </p:sp>
      </p:grpSp>
      <p:grpSp>
        <p:nvGrpSpPr>
          <p:cNvPr name="Group 6" id="6"/>
          <p:cNvGrpSpPr/>
          <p:nvPr/>
        </p:nvGrpSpPr>
        <p:grpSpPr>
          <a:xfrm rot="0">
            <a:off x="642938" y="9634538"/>
            <a:ext cx="17002126" cy="9525"/>
            <a:chOff x="0" y="0"/>
            <a:chExt cx="22669501" cy="12700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6350" y="0"/>
              <a:ext cx="22656800" cy="12700"/>
            </a:xfrm>
            <a:custGeom>
              <a:avLst/>
              <a:gdLst/>
              <a:ahLst/>
              <a:cxnLst/>
              <a:rect r="r" b="b" t="t" l="l"/>
              <a:pathLst>
                <a:path h="12700" w="22656800">
                  <a:moveTo>
                    <a:pt x="0" y="0"/>
                  </a:moveTo>
                  <a:lnTo>
                    <a:pt x="22656800" y="0"/>
                  </a:lnTo>
                  <a:lnTo>
                    <a:pt x="22656800" y="1270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FFFFFF">
                <a:alpha val="8627"/>
              </a:srgbClr>
            </a:solidFill>
          </p:spPr>
        </p:sp>
      </p:grpSp>
      <p:grpSp>
        <p:nvGrpSpPr>
          <p:cNvPr name="Group 8" id="8"/>
          <p:cNvGrpSpPr/>
          <p:nvPr/>
        </p:nvGrpSpPr>
        <p:grpSpPr>
          <a:xfrm rot="0">
            <a:off x="628650" y="647700"/>
            <a:ext cx="17030701" cy="38100"/>
            <a:chOff x="0" y="0"/>
            <a:chExt cx="22707601" cy="50800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25400" y="0"/>
              <a:ext cx="22656800" cy="50800"/>
            </a:xfrm>
            <a:custGeom>
              <a:avLst/>
              <a:gdLst/>
              <a:ahLst/>
              <a:cxnLst/>
              <a:rect r="r" b="b" t="t" l="l"/>
              <a:pathLst>
                <a:path h="50800" w="22656800">
                  <a:moveTo>
                    <a:pt x="0" y="0"/>
                  </a:moveTo>
                  <a:lnTo>
                    <a:pt x="22656800" y="0"/>
                  </a:lnTo>
                  <a:lnTo>
                    <a:pt x="22656800" y="50800"/>
                  </a:lnTo>
                  <a:lnTo>
                    <a:pt x="0" y="50800"/>
                  </a:lnTo>
                  <a:close/>
                </a:path>
              </a:pathLst>
            </a:custGeom>
            <a:solidFill>
              <a:srgbClr val="FFFFFF">
                <a:alpha val="8627"/>
              </a:srgbClr>
            </a:solidFill>
          </p:spPr>
        </p:sp>
      </p:grpSp>
      <p:grpSp>
        <p:nvGrpSpPr>
          <p:cNvPr name="Group 10" id="10"/>
          <p:cNvGrpSpPr/>
          <p:nvPr/>
        </p:nvGrpSpPr>
        <p:grpSpPr>
          <a:xfrm rot="0">
            <a:off x="-14288" y="-4762"/>
            <a:ext cx="18297526" cy="10296525"/>
            <a:chOff x="0" y="0"/>
            <a:chExt cx="24396701" cy="13728700"/>
          </a:xfrm>
        </p:grpSpPr>
        <p:sp>
          <p:nvSpPr>
            <p:cNvPr name="Freeform 11" id="11" descr="Copenhagen Opera House lit up at night and viewed from across the water"/>
            <p:cNvSpPr/>
            <p:nvPr/>
          </p:nvSpPr>
          <p:spPr>
            <a:xfrm flipH="false" flipV="false" rot="0">
              <a:off x="0" y="0"/>
              <a:ext cx="24396700" cy="13728700"/>
            </a:xfrm>
            <a:custGeom>
              <a:avLst/>
              <a:gdLst/>
              <a:ahLst/>
              <a:cxnLst/>
              <a:rect r="r" b="b" t="t" l="l"/>
              <a:pathLst>
                <a:path h="13728700" w="24396700">
                  <a:moveTo>
                    <a:pt x="0" y="0"/>
                  </a:moveTo>
                  <a:lnTo>
                    <a:pt x="24396700" y="0"/>
                  </a:lnTo>
                  <a:lnTo>
                    <a:pt x="24396700" y="13728700"/>
                  </a:lnTo>
                  <a:lnTo>
                    <a:pt x="0" y="137287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 l="0" t="0" r="-40" b="0"/>
              </a:stretch>
            </a:blipFill>
          </p:spPr>
        </p:sp>
      </p:grpSp>
      <p:grpSp>
        <p:nvGrpSpPr>
          <p:cNvPr name="Group 12" id="12"/>
          <p:cNvGrpSpPr/>
          <p:nvPr/>
        </p:nvGrpSpPr>
        <p:grpSpPr>
          <a:xfrm rot="0">
            <a:off x="4109119" y="3017730"/>
            <a:ext cx="8979613" cy="3658490"/>
            <a:chOff x="0" y="0"/>
            <a:chExt cx="11972817" cy="4877986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11972817" cy="4877986"/>
            </a:xfrm>
            <a:custGeom>
              <a:avLst/>
              <a:gdLst/>
              <a:ahLst/>
              <a:cxnLst/>
              <a:rect r="r" b="b" t="t" l="l"/>
              <a:pathLst>
                <a:path h="4877986" w="11972817">
                  <a:moveTo>
                    <a:pt x="0" y="0"/>
                  </a:moveTo>
                  <a:lnTo>
                    <a:pt x="11972817" y="0"/>
                  </a:lnTo>
                  <a:lnTo>
                    <a:pt x="11972817" y="4877986"/>
                  </a:lnTo>
                  <a:lnTo>
                    <a:pt x="0" y="4877986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</p:sp>
        <p:sp>
          <p:nvSpPr>
            <p:cNvPr name="TextBox 14" id="14"/>
            <p:cNvSpPr txBox="true"/>
            <p:nvPr/>
          </p:nvSpPr>
          <p:spPr>
            <a:xfrm>
              <a:off x="0" y="-104775"/>
              <a:ext cx="11972817" cy="4982761"/>
            </a:xfrm>
            <a:prstGeom prst="rect">
              <a:avLst/>
            </a:prstGeom>
          </p:spPr>
          <p:txBody>
            <a:bodyPr anchor="ctr" rtlCol="false" tIns="0" lIns="0" bIns="0" rIns="0"/>
            <a:lstStyle/>
            <a:p>
              <a:pPr algn="ctr">
                <a:lnSpc>
                  <a:spcPts val="11580"/>
                </a:lnSpc>
              </a:pPr>
              <a:r>
                <a:rPr lang="en-US" sz="9650" u="sng">
                  <a:solidFill>
                    <a:srgbClr val="FFFFFF"/>
                  </a:solidFill>
                  <a:latin typeface="CocogoosePro 2"/>
                  <a:ea typeface="CocogoosePro 2"/>
                  <a:cs typeface="CocogoosePro 2"/>
                  <a:sym typeface="CocogoosePro 2"/>
                </a:rPr>
                <a:t>Application Time!</a:t>
              </a:r>
            </a:p>
          </p:txBody>
        </p:sp>
      </p:grpSp>
    </p:spTree>
  </p:cSld>
  <p:clrMapOvr>
    <a:masterClrMapping/>
  </p:clrMapOvr>
  <p:transition spd="fast">
    <p:fade/>
  </p:transition>
</p:sld>
</file>

<file path=ppt/slides/slide1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0EBE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628650" y="647700"/>
            <a:ext cx="17030701" cy="38100"/>
            <a:chOff x="0" y="0"/>
            <a:chExt cx="22707601" cy="508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25400" y="0"/>
              <a:ext cx="22656800" cy="50800"/>
            </a:xfrm>
            <a:custGeom>
              <a:avLst/>
              <a:gdLst/>
              <a:ahLst/>
              <a:cxnLst/>
              <a:rect r="r" b="b" t="t" l="l"/>
              <a:pathLst>
                <a:path h="50800" w="22656800">
                  <a:moveTo>
                    <a:pt x="0" y="0"/>
                  </a:moveTo>
                  <a:lnTo>
                    <a:pt x="22656800" y="0"/>
                  </a:lnTo>
                  <a:lnTo>
                    <a:pt x="22656800" y="50800"/>
                  </a:lnTo>
                  <a:lnTo>
                    <a:pt x="0" y="50800"/>
                  </a:lnTo>
                  <a:close/>
                </a:path>
              </a:pathLst>
            </a:custGeom>
            <a:solidFill>
              <a:srgbClr val="227AAF"/>
            </a:solidFill>
          </p:spPr>
        </p:sp>
      </p:grpSp>
      <p:grpSp>
        <p:nvGrpSpPr>
          <p:cNvPr name="Group 4" id="4"/>
          <p:cNvGrpSpPr/>
          <p:nvPr/>
        </p:nvGrpSpPr>
        <p:grpSpPr>
          <a:xfrm rot="0">
            <a:off x="642938" y="9634538"/>
            <a:ext cx="17002126" cy="9525"/>
            <a:chOff x="0" y="0"/>
            <a:chExt cx="22669501" cy="12700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6350" y="0"/>
              <a:ext cx="22656800" cy="12700"/>
            </a:xfrm>
            <a:custGeom>
              <a:avLst/>
              <a:gdLst/>
              <a:ahLst/>
              <a:cxnLst/>
              <a:rect r="r" b="b" t="t" l="l"/>
              <a:pathLst>
                <a:path h="12700" w="22656800">
                  <a:moveTo>
                    <a:pt x="0" y="0"/>
                  </a:moveTo>
                  <a:lnTo>
                    <a:pt x="22656800" y="0"/>
                  </a:lnTo>
                  <a:lnTo>
                    <a:pt x="22656800" y="1270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227AAF"/>
            </a:solidFill>
          </p:spPr>
        </p:sp>
      </p:grpSp>
      <p:grpSp>
        <p:nvGrpSpPr>
          <p:cNvPr name="Group 6" id="6"/>
          <p:cNvGrpSpPr/>
          <p:nvPr/>
        </p:nvGrpSpPr>
        <p:grpSpPr>
          <a:xfrm rot="0">
            <a:off x="642938" y="9634538"/>
            <a:ext cx="17002126" cy="9525"/>
            <a:chOff x="0" y="0"/>
            <a:chExt cx="22669501" cy="12700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6350" y="0"/>
              <a:ext cx="22656800" cy="12700"/>
            </a:xfrm>
            <a:custGeom>
              <a:avLst/>
              <a:gdLst/>
              <a:ahLst/>
              <a:cxnLst/>
              <a:rect r="r" b="b" t="t" l="l"/>
              <a:pathLst>
                <a:path h="12700" w="22656800">
                  <a:moveTo>
                    <a:pt x="0" y="0"/>
                  </a:moveTo>
                  <a:lnTo>
                    <a:pt x="22656800" y="0"/>
                  </a:lnTo>
                  <a:lnTo>
                    <a:pt x="22656800" y="1270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FFFFFF">
                <a:alpha val="8627"/>
              </a:srgbClr>
            </a:solidFill>
          </p:spPr>
        </p:sp>
      </p:grpSp>
      <p:grpSp>
        <p:nvGrpSpPr>
          <p:cNvPr name="Group 8" id="8"/>
          <p:cNvGrpSpPr/>
          <p:nvPr/>
        </p:nvGrpSpPr>
        <p:grpSpPr>
          <a:xfrm rot="0">
            <a:off x="628650" y="647700"/>
            <a:ext cx="17030701" cy="38100"/>
            <a:chOff x="0" y="0"/>
            <a:chExt cx="22707601" cy="50800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25400" y="0"/>
              <a:ext cx="22656800" cy="50800"/>
            </a:xfrm>
            <a:custGeom>
              <a:avLst/>
              <a:gdLst/>
              <a:ahLst/>
              <a:cxnLst/>
              <a:rect r="r" b="b" t="t" l="l"/>
              <a:pathLst>
                <a:path h="50800" w="22656800">
                  <a:moveTo>
                    <a:pt x="0" y="0"/>
                  </a:moveTo>
                  <a:lnTo>
                    <a:pt x="22656800" y="0"/>
                  </a:lnTo>
                  <a:lnTo>
                    <a:pt x="22656800" y="50800"/>
                  </a:lnTo>
                  <a:lnTo>
                    <a:pt x="0" y="50800"/>
                  </a:lnTo>
                  <a:close/>
                </a:path>
              </a:pathLst>
            </a:custGeom>
            <a:solidFill>
              <a:srgbClr val="FFFFFF">
                <a:alpha val="8627"/>
              </a:srgbClr>
            </a:solidFill>
          </p:spPr>
        </p:sp>
      </p:grpSp>
      <p:grpSp>
        <p:nvGrpSpPr>
          <p:cNvPr name="Group 10" id="10"/>
          <p:cNvGrpSpPr/>
          <p:nvPr/>
        </p:nvGrpSpPr>
        <p:grpSpPr>
          <a:xfrm rot="0">
            <a:off x="-14288" y="-4762"/>
            <a:ext cx="18297526" cy="10296525"/>
            <a:chOff x="0" y="0"/>
            <a:chExt cx="24396701" cy="13728700"/>
          </a:xfrm>
        </p:grpSpPr>
        <p:sp>
          <p:nvSpPr>
            <p:cNvPr name="Freeform 11" id="11" descr="Copenhagen Opera House lit up at night and viewed from across the water"/>
            <p:cNvSpPr/>
            <p:nvPr/>
          </p:nvSpPr>
          <p:spPr>
            <a:xfrm flipH="false" flipV="false" rot="0">
              <a:off x="0" y="0"/>
              <a:ext cx="24396700" cy="13728700"/>
            </a:xfrm>
            <a:custGeom>
              <a:avLst/>
              <a:gdLst/>
              <a:ahLst/>
              <a:cxnLst/>
              <a:rect r="r" b="b" t="t" l="l"/>
              <a:pathLst>
                <a:path h="13728700" w="24396700">
                  <a:moveTo>
                    <a:pt x="0" y="0"/>
                  </a:moveTo>
                  <a:lnTo>
                    <a:pt x="24396700" y="0"/>
                  </a:lnTo>
                  <a:lnTo>
                    <a:pt x="24396700" y="13728700"/>
                  </a:lnTo>
                  <a:lnTo>
                    <a:pt x="0" y="137287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 l="0" t="0" r="-40" b="0"/>
              </a:stretch>
            </a:blipFill>
          </p:spPr>
        </p:sp>
      </p:grpSp>
      <p:grpSp>
        <p:nvGrpSpPr>
          <p:cNvPr name="Group 12" id="12"/>
          <p:cNvGrpSpPr/>
          <p:nvPr/>
        </p:nvGrpSpPr>
        <p:grpSpPr>
          <a:xfrm rot="0">
            <a:off x="1951368" y="1705600"/>
            <a:ext cx="12720312" cy="7386665"/>
            <a:chOff x="0" y="0"/>
            <a:chExt cx="16960416" cy="9848886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16960416" cy="9848886"/>
            </a:xfrm>
            <a:custGeom>
              <a:avLst/>
              <a:gdLst/>
              <a:ahLst/>
              <a:cxnLst/>
              <a:rect r="r" b="b" t="t" l="l"/>
              <a:pathLst>
                <a:path h="9848886" w="16960416">
                  <a:moveTo>
                    <a:pt x="0" y="0"/>
                  </a:moveTo>
                  <a:lnTo>
                    <a:pt x="16960416" y="0"/>
                  </a:lnTo>
                  <a:lnTo>
                    <a:pt x="16960416" y="9848886"/>
                  </a:lnTo>
                  <a:lnTo>
                    <a:pt x="0" y="9848886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</p:sp>
        <p:sp>
          <p:nvSpPr>
            <p:cNvPr name="TextBox 14" id="14"/>
            <p:cNvSpPr txBox="true"/>
            <p:nvPr/>
          </p:nvSpPr>
          <p:spPr>
            <a:xfrm>
              <a:off x="0" y="-104775"/>
              <a:ext cx="16960416" cy="9953661"/>
            </a:xfrm>
            <a:prstGeom prst="rect">
              <a:avLst/>
            </a:prstGeom>
          </p:spPr>
          <p:txBody>
            <a:bodyPr anchor="ctr" rtlCol="false" tIns="0" lIns="0" bIns="0" rIns="0"/>
            <a:lstStyle/>
            <a:p>
              <a:pPr algn="ctr">
                <a:lnSpc>
                  <a:spcPts val="11790"/>
                </a:lnSpc>
              </a:pPr>
              <a:r>
                <a:rPr lang="en-US" sz="9825">
                  <a:solidFill>
                    <a:srgbClr val="FFFFFF"/>
                  </a:solidFill>
                  <a:latin typeface="CocogoosePro 2"/>
                  <a:ea typeface="CocogoosePro 2"/>
                  <a:cs typeface="CocogoosePro 2"/>
                  <a:sym typeface="CocogoosePro 2"/>
                </a:rPr>
                <a:t>See you next week!</a:t>
              </a:r>
            </a:p>
            <a:p>
              <a:pPr algn="ctr">
                <a:lnSpc>
                  <a:spcPts val="4200"/>
                </a:lnSpc>
              </a:pPr>
            </a:p>
            <a:p>
              <a:pPr algn="ctr">
                <a:lnSpc>
                  <a:spcPts val="4200"/>
                </a:lnSpc>
              </a:pPr>
              <a:r>
                <a:rPr lang="en-US" sz="3500">
                  <a:solidFill>
                    <a:srgbClr val="FFFFFF"/>
                  </a:solidFill>
                  <a:latin typeface="CocogoosePro 1"/>
                  <a:ea typeface="CocogoosePro 1"/>
                  <a:cs typeface="CocogoosePro 1"/>
                  <a:sym typeface="CocogoosePro 1"/>
                </a:rPr>
                <a:t>Please text or e-mail me if you have ANY questions:</a:t>
              </a:r>
            </a:p>
            <a:p>
              <a:pPr algn="ctr">
                <a:lnSpc>
                  <a:spcPts val="4200"/>
                </a:lnSpc>
              </a:pPr>
            </a:p>
            <a:p>
              <a:pPr algn="ctr">
                <a:lnSpc>
                  <a:spcPts val="10320"/>
                </a:lnSpc>
              </a:pPr>
              <a:r>
                <a:rPr lang="en-US" sz="8600">
                  <a:solidFill>
                    <a:srgbClr val="FFFFFF"/>
                  </a:solidFill>
                  <a:latin typeface="Brush Script Italics"/>
                  <a:ea typeface="Brush Script Italics"/>
                  <a:cs typeface="Brush Script Italics"/>
                  <a:sym typeface="Brush Script Italics"/>
                </a:rPr>
                <a:t>Leslie Bowers</a:t>
              </a:r>
            </a:p>
            <a:p>
              <a:pPr algn="ctr">
                <a:lnSpc>
                  <a:spcPts val="4200"/>
                </a:lnSpc>
              </a:pPr>
              <a:r>
                <a:rPr lang="en-US" b="true" sz="3500" u="sng">
                  <a:solidFill>
                    <a:srgbClr val="0000FF"/>
                  </a:solidFill>
                  <a:latin typeface="Avenir Bold"/>
                  <a:ea typeface="Avenir Bold"/>
                  <a:cs typeface="Avenir Bold"/>
                  <a:sym typeface="Avenir Bold"/>
                  <a:hlinkClick r:id="rId3" tooltip="mailto:leslielyles@me.com"/>
                </a:rPr>
                <a:t>leslielyles@me.com</a:t>
              </a:r>
            </a:p>
            <a:p>
              <a:pPr algn="ctr">
                <a:lnSpc>
                  <a:spcPts val="4200"/>
                </a:lnSpc>
              </a:pPr>
              <a:r>
                <a:rPr lang="en-US" sz="3500" b="true">
                  <a:solidFill>
                    <a:srgbClr val="FFFFFF"/>
                  </a:solidFill>
                  <a:latin typeface="Avenir Bold"/>
                  <a:ea typeface="Avenir Bold"/>
                  <a:cs typeface="Avenir Bold"/>
                  <a:sym typeface="Avenir Bold"/>
                </a:rPr>
                <a:t>318-446-2562</a:t>
              </a:r>
            </a:p>
          </p:txBody>
        </p:sp>
      </p:grpSp>
    </p:spTree>
  </p:cSld>
  <p:clrMapOvr>
    <a:masterClrMapping/>
  </p:clrMapOvr>
  <p:transition spd="fast">
    <p:fade/>
  </p:transition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0EBE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628650" y="647700"/>
            <a:ext cx="17030701" cy="38100"/>
            <a:chOff x="0" y="0"/>
            <a:chExt cx="22707601" cy="508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25400" y="0"/>
              <a:ext cx="22656800" cy="50800"/>
            </a:xfrm>
            <a:custGeom>
              <a:avLst/>
              <a:gdLst/>
              <a:ahLst/>
              <a:cxnLst/>
              <a:rect r="r" b="b" t="t" l="l"/>
              <a:pathLst>
                <a:path h="50800" w="22656800">
                  <a:moveTo>
                    <a:pt x="0" y="0"/>
                  </a:moveTo>
                  <a:lnTo>
                    <a:pt x="22656800" y="0"/>
                  </a:lnTo>
                  <a:lnTo>
                    <a:pt x="22656800" y="50800"/>
                  </a:lnTo>
                  <a:lnTo>
                    <a:pt x="0" y="50800"/>
                  </a:lnTo>
                  <a:close/>
                </a:path>
              </a:pathLst>
            </a:custGeom>
            <a:solidFill>
              <a:srgbClr val="227AAF"/>
            </a:solidFill>
          </p:spPr>
        </p:sp>
      </p:grpSp>
      <p:grpSp>
        <p:nvGrpSpPr>
          <p:cNvPr name="Group 4" id="4"/>
          <p:cNvGrpSpPr/>
          <p:nvPr/>
        </p:nvGrpSpPr>
        <p:grpSpPr>
          <a:xfrm rot="0">
            <a:off x="642938" y="9634538"/>
            <a:ext cx="17002126" cy="9525"/>
            <a:chOff x="0" y="0"/>
            <a:chExt cx="22669501" cy="12700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6350" y="0"/>
              <a:ext cx="22656800" cy="12700"/>
            </a:xfrm>
            <a:custGeom>
              <a:avLst/>
              <a:gdLst/>
              <a:ahLst/>
              <a:cxnLst/>
              <a:rect r="r" b="b" t="t" l="l"/>
              <a:pathLst>
                <a:path h="12700" w="22656800">
                  <a:moveTo>
                    <a:pt x="0" y="0"/>
                  </a:moveTo>
                  <a:lnTo>
                    <a:pt x="22656800" y="0"/>
                  </a:lnTo>
                  <a:lnTo>
                    <a:pt x="22656800" y="1270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227AAF"/>
            </a:solidFill>
          </p:spPr>
        </p:sp>
      </p:grpSp>
      <p:grpSp>
        <p:nvGrpSpPr>
          <p:cNvPr name="Group 6" id="6"/>
          <p:cNvGrpSpPr/>
          <p:nvPr/>
        </p:nvGrpSpPr>
        <p:grpSpPr>
          <a:xfrm rot="0">
            <a:off x="642938" y="9634538"/>
            <a:ext cx="17002126" cy="9525"/>
            <a:chOff x="0" y="0"/>
            <a:chExt cx="22669501" cy="12700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6350" y="0"/>
              <a:ext cx="22656800" cy="12700"/>
            </a:xfrm>
            <a:custGeom>
              <a:avLst/>
              <a:gdLst/>
              <a:ahLst/>
              <a:cxnLst/>
              <a:rect r="r" b="b" t="t" l="l"/>
              <a:pathLst>
                <a:path h="12700" w="22656800">
                  <a:moveTo>
                    <a:pt x="0" y="0"/>
                  </a:moveTo>
                  <a:lnTo>
                    <a:pt x="22656800" y="0"/>
                  </a:lnTo>
                  <a:lnTo>
                    <a:pt x="22656800" y="1270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FFFFFF">
                <a:alpha val="8627"/>
              </a:srgbClr>
            </a:solidFill>
          </p:spPr>
        </p:sp>
      </p:grpSp>
      <p:grpSp>
        <p:nvGrpSpPr>
          <p:cNvPr name="Group 8" id="8"/>
          <p:cNvGrpSpPr/>
          <p:nvPr/>
        </p:nvGrpSpPr>
        <p:grpSpPr>
          <a:xfrm rot="0">
            <a:off x="628650" y="647700"/>
            <a:ext cx="17030701" cy="38100"/>
            <a:chOff x="0" y="0"/>
            <a:chExt cx="22707601" cy="50800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25400" y="0"/>
              <a:ext cx="22656800" cy="50800"/>
            </a:xfrm>
            <a:custGeom>
              <a:avLst/>
              <a:gdLst/>
              <a:ahLst/>
              <a:cxnLst/>
              <a:rect r="r" b="b" t="t" l="l"/>
              <a:pathLst>
                <a:path h="50800" w="22656800">
                  <a:moveTo>
                    <a:pt x="0" y="0"/>
                  </a:moveTo>
                  <a:lnTo>
                    <a:pt x="22656800" y="0"/>
                  </a:lnTo>
                  <a:lnTo>
                    <a:pt x="22656800" y="50800"/>
                  </a:lnTo>
                  <a:lnTo>
                    <a:pt x="0" y="50800"/>
                  </a:lnTo>
                  <a:close/>
                </a:path>
              </a:pathLst>
            </a:custGeom>
            <a:solidFill>
              <a:srgbClr val="FFFFFF">
                <a:alpha val="8627"/>
              </a:srgbClr>
            </a:solidFill>
          </p:spPr>
        </p:sp>
      </p:grpSp>
      <p:grpSp>
        <p:nvGrpSpPr>
          <p:cNvPr name="Group 10" id="10"/>
          <p:cNvGrpSpPr/>
          <p:nvPr/>
        </p:nvGrpSpPr>
        <p:grpSpPr>
          <a:xfrm rot="0">
            <a:off x="-14288" y="-4762"/>
            <a:ext cx="18297526" cy="10296525"/>
            <a:chOff x="0" y="0"/>
            <a:chExt cx="24396701" cy="13728700"/>
          </a:xfrm>
        </p:grpSpPr>
        <p:sp>
          <p:nvSpPr>
            <p:cNvPr name="Freeform 11" id="11" descr="Copenhagen Opera House lit up at night and viewed from across the water"/>
            <p:cNvSpPr/>
            <p:nvPr/>
          </p:nvSpPr>
          <p:spPr>
            <a:xfrm flipH="false" flipV="false" rot="0">
              <a:off x="0" y="0"/>
              <a:ext cx="24396700" cy="13728700"/>
            </a:xfrm>
            <a:custGeom>
              <a:avLst/>
              <a:gdLst/>
              <a:ahLst/>
              <a:cxnLst/>
              <a:rect r="r" b="b" t="t" l="l"/>
              <a:pathLst>
                <a:path h="13728700" w="24396700">
                  <a:moveTo>
                    <a:pt x="0" y="0"/>
                  </a:moveTo>
                  <a:lnTo>
                    <a:pt x="24396700" y="0"/>
                  </a:lnTo>
                  <a:lnTo>
                    <a:pt x="24396700" y="13728700"/>
                  </a:lnTo>
                  <a:lnTo>
                    <a:pt x="0" y="137287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 l="0" t="0" r="-40" b="0"/>
              </a:stretch>
            </a:blipFill>
          </p:spPr>
        </p:sp>
      </p:grpSp>
      <p:grpSp>
        <p:nvGrpSpPr>
          <p:cNvPr name="Group 12" id="12"/>
          <p:cNvGrpSpPr/>
          <p:nvPr/>
        </p:nvGrpSpPr>
        <p:grpSpPr>
          <a:xfrm rot="0">
            <a:off x="-903090" y="-198209"/>
            <a:ext cx="14168321" cy="3179477"/>
            <a:chOff x="0" y="0"/>
            <a:chExt cx="20826406" cy="4673601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20826406" cy="4673601"/>
            </a:xfrm>
            <a:custGeom>
              <a:avLst/>
              <a:gdLst/>
              <a:ahLst/>
              <a:cxnLst/>
              <a:rect r="r" b="b" t="t" l="l"/>
              <a:pathLst>
                <a:path h="4673601" w="20826406">
                  <a:moveTo>
                    <a:pt x="0" y="0"/>
                  </a:moveTo>
                  <a:lnTo>
                    <a:pt x="20826406" y="0"/>
                  </a:lnTo>
                  <a:lnTo>
                    <a:pt x="20826406" y="4673601"/>
                  </a:lnTo>
                  <a:lnTo>
                    <a:pt x="0" y="4673601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</p:sp>
        <p:sp>
          <p:nvSpPr>
            <p:cNvPr name="TextBox 14" id="14"/>
            <p:cNvSpPr txBox="true"/>
            <p:nvPr/>
          </p:nvSpPr>
          <p:spPr>
            <a:xfrm>
              <a:off x="0" y="-76200"/>
              <a:ext cx="20826406" cy="4749801"/>
            </a:xfrm>
            <a:prstGeom prst="rect">
              <a:avLst/>
            </a:prstGeom>
          </p:spPr>
          <p:txBody>
            <a:bodyPr anchor="ctr" rtlCol="false" tIns="0" lIns="0" bIns="0" rIns="0"/>
            <a:lstStyle/>
            <a:p>
              <a:pPr algn="ctr">
                <a:lnSpc>
                  <a:spcPts val="8160"/>
                </a:lnSpc>
              </a:pPr>
              <a:r>
                <a:rPr lang="en-US" sz="6800" u="sng">
                  <a:solidFill>
                    <a:srgbClr val="FFFFFF"/>
                  </a:solidFill>
                  <a:latin typeface="CocogoosePro 2"/>
                  <a:ea typeface="CocogoosePro 2"/>
                  <a:cs typeface="CocogoosePro 2"/>
                  <a:sym typeface="CocogoosePro 2"/>
                </a:rPr>
                <a:t>Constructing Personal </a:t>
              </a:r>
            </a:p>
            <a:p>
              <a:pPr algn="ctr">
                <a:lnSpc>
                  <a:spcPts val="8160"/>
                </a:lnSpc>
              </a:pPr>
              <a:r>
                <a:rPr lang="en-US" sz="6800" u="sng">
                  <a:solidFill>
                    <a:srgbClr val="FFFFFF"/>
                  </a:solidFill>
                  <a:latin typeface="CocogoosePro 2"/>
                  <a:ea typeface="CocogoosePro 2"/>
                  <a:cs typeface="CocogoosePro 2"/>
                  <a:sym typeface="CocogoosePro 2"/>
                </a:rPr>
                <a:t>Laments: HELP</a:t>
              </a:r>
            </a:p>
          </p:txBody>
        </p:sp>
      </p:grpSp>
      <p:grpSp>
        <p:nvGrpSpPr>
          <p:cNvPr name="Group 15" id="15"/>
          <p:cNvGrpSpPr/>
          <p:nvPr/>
        </p:nvGrpSpPr>
        <p:grpSpPr>
          <a:xfrm rot="0">
            <a:off x="628650" y="3502802"/>
            <a:ext cx="16520144" cy="5467351"/>
            <a:chOff x="0" y="0"/>
            <a:chExt cx="22026858" cy="7289801"/>
          </a:xfrm>
        </p:grpSpPr>
        <p:sp>
          <p:nvSpPr>
            <p:cNvPr name="Freeform 16" id="16"/>
            <p:cNvSpPr/>
            <p:nvPr/>
          </p:nvSpPr>
          <p:spPr>
            <a:xfrm flipH="false" flipV="false" rot="0">
              <a:off x="0" y="0"/>
              <a:ext cx="22026859" cy="7289801"/>
            </a:xfrm>
            <a:custGeom>
              <a:avLst/>
              <a:gdLst/>
              <a:ahLst/>
              <a:cxnLst/>
              <a:rect r="r" b="b" t="t" l="l"/>
              <a:pathLst>
                <a:path h="7289801" w="22026859">
                  <a:moveTo>
                    <a:pt x="0" y="0"/>
                  </a:moveTo>
                  <a:lnTo>
                    <a:pt x="22026859" y="0"/>
                  </a:lnTo>
                  <a:lnTo>
                    <a:pt x="22026859" y="7289801"/>
                  </a:lnTo>
                  <a:lnTo>
                    <a:pt x="0" y="7289801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</p:sp>
        <p:sp>
          <p:nvSpPr>
            <p:cNvPr name="TextBox 17" id="17"/>
            <p:cNvSpPr txBox="true"/>
            <p:nvPr/>
          </p:nvSpPr>
          <p:spPr>
            <a:xfrm>
              <a:off x="0" y="-742950"/>
              <a:ext cx="22026858" cy="8032751"/>
            </a:xfrm>
            <a:prstGeom prst="rect">
              <a:avLst/>
            </a:prstGeom>
          </p:spPr>
          <p:txBody>
            <a:bodyPr anchor="ctr" rtlCol="false" tIns="0" lIns="0" bIns="0" rIns="0"/>
            <a:lstStyle/>
            <a:p>
              <a:pPr algn="ctr">
                <a:lnSpc>
                  <a:spcPts val="14160"/>
                </a:lnSpc>
              </a:pPr>
              <a:r>
                <a:rPr lang="en-US" sz="5900">
                  <a:solidFill>
                    <a:srgbClr val="FFFFFF"/>
                  </a:solidFill>
                  <a:latin typeface="CocogoosePro 1"/>
                  <a:ea typeface="CocogoosePro 1"/>
                  <a:cs typeface="CocogoosePro 1"/>
                  <a:sym typeface="CocogoosePro 1"/>
                </a:rPr>
                <a:t>H- </a:t>
              </a:r>
              <a:r>
                <a:rPr lang="en-US" sz="5900" u="sng">
                  <a:solidFill>
                    <a:srgbClr val="FFFFFF"/>
                  </a:solidFill>
                  <a:latin typeface="CocogoosePro 1"/>
                  <a:ea typeface="CocogoosePro 1"/>
                  <a:cs typeface="CocogoosePro 1"/>
                  <a:sym typeface="CocogoosePro 1"/>
                </a:rPr>
                <a:t>HEAD</a:t>
              </a:r>
              <a:r>
                <a:rPr lang="en-US" sz="5900">
                  <a:solidFill>
                    <a:srgbClr val="FFFFFF"/>
                  </a:solidFill>
                  <a:latin typeface="CocogoosePro 1"/>
                  <a:ea typeface="CocogoosePro 1"/>
                  <a:cs typeface="CocogoosePro 1"/>
                  <a:sym typeface="CocogoosePro 1"/>
                </a:rPr>
                <a:t> TO GOD FIRST</a:t>
              </a:r>
            </a:p>
            <a:p>
              <a:pPr algn="ctr">
                <a:lnSpc>
                  <a:spcPts val="14160"/>
                </a:lnSpc>
              </a:pPr>
              <a:r>
                <a:rPr lang="en-US" sz="5900">
                  <a:solidFill>
                    <a:srgbClr val="FFFFFF"/>
                  </a:solidFill>
                  <a:latin typeface="CocogoosePro 1"/>
                  <a:ea typeface="CocogoosePro 1"/>
                  <a:cs typeface="CocogoosePro 1"/>
                  <a:sym typeface="CocogoosePro 1"/>
                </a:rPr>
                <a:t>Why? God is </a:t>
              </a:r>
              <a:r>
                <a:rPr lang="en-US" sz="5900" u="sng">
                  <a:solidFill>
                    <a:srgbClr val="FFFFFF"/>
                  </a:solidFill>
                  <a:latin typeface="CocogoosePro 1"/>
                  <a:ea typeface="CocogoosePro 1"/>
                  <a:cs typeface="CocogoosePro 1"/>
                  <a:sym typeface="CocogoosePro 1"/>
                </a:rPr>
                <a:t>relational</a:t>
              </a:r>
              <a:r>
                <a:rPr lang="en-US" sz="5900">
                  <a:solidFill>
                    <a:srgbClr val="FFFFFF"/>
                  </a:solidFill>
                  <a:latin typeface="CocogoosePro 1"/>
                  <a:ea typeface="CocogoosePro 1"/>
                  <a:cs typeface="CocogoosePro 1"/>
                  <a:sym typeface="CocogoosePro 1"/>
                </a:rPr>
                <a:t>!</a:t>
              </a:r>
            </a:p>
            <a:p>
              <a:pPr algn="ctr">
                <a:lnSpc>
                  <a:spcPts val="14160"/>
                </a:lnSpc>
              </a:pPr>
              <a:r>
                <a:rPr lang="en-US" sz="5900">
                  <a:solidFill>
                    <a:srgbClr val="FFFFFF"/>
                  </a:solidFill>
                  <a:latin typeface="CocogoosePro 1"/>
                  <a:ea typeface="CocogoosePro 1"/>
                  <a:cs typeface="CocogoosePro 1"/>
                  <a:sym typeface="CocogoosePro 1"/>
                </a:rPr>
                <a:t>What does this reveal about our faith?</a:t>
              </a:r>
            </a:p>
          </p:txBody>
        </p:sp>
      </p:grpSp>
    </p:spTree>
  </p:cSld>
  <p:clrMapOvr>
    <a:masterClrMapping/>
  </p:clrMapOvr>
  <p:transition spd="fast">
    <p:fade/>
  </p:transition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0EBE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628650" y="647700"/>
            <a:ext cx="17030701" cy="38100"/>
            <a:chOff x="0" y="0"/>
            <a:chExt cx="22707601" cy="508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25400" y="0"/>
              <a:ext cx="22656800" cy="50800"/>
            </a:xfrm>
            <a:custGeom>
              <a:avLst/>
              <a:gdLst/>
              <a:ahLst/>
              <a:cxnLst/>
              <a:rect r="r" b="b" t="t" l="l"/>
              <a:pathLst>
                <a:path h="50800" w="22656800">
                  <a:moveTo>
                    <a:pt x="0" y="0"/>
                  </a:moveTo>
                  <a:lnTo>
                    <a:pt x="22656800" y="0"/>
                  </a:lnTo>
                  <a:lnTo>
                    <a:pt x="22656800" y="50800"/>
                  </a:lnTo>
                  <a:lnTo>
                    <a:pt x="0" y="50800"/>
                  </a:lnTo>
                  <a:close/>
                </a:path>
              </a:pathLst>
            </a:custGeom>
            <a:solidFill>
              <a:srgbClr val="227AAF"/>
            </a:solidFill>
          </p:spPr>
        </p:sp>
      </p:grpSp>
      <p:grpSp>
        <p:nvGrpSpPr>
          <p:cNvPr name="Group 4" id="4"/>
          <p:cNvGrpSpPr/>
          <p:nvPr/>
        </p:nvGrpSpPr>
        <p:grpSpPr>
          <a:xfrm rot="0">
            <a:off x="642938" y="9634538"/>
            <a:ext cx="17002126" cy="9525"/>
            <a:chOff x="0" y="0"/>
            <a:chExt cx="22669501" cy="12700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6350" y="0"/>
              <a:ext cx="22656800" cy="12700"/>
            </a:xfrm>
            <a:custGeom>
              <a:avLst/>
              <a:gdLst/>
              <a:ahLst/>
              <a:cxnLst/>
              <a:rect r="r" b="b" t="t" l="l"/>
              <a:pathLst>
                <a:path h="12700" w="22656800">
                  <a:moveTo>
                    <a:pt x="0" y="0"/>
                  </a:moveTo>
                  <a:lnTo>
                    <a:pt x="22656800" y="0"/>
                  </a:lnTo>
                  <a:lnTo>
                    <a:pt x="22656800" y="1270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227AAF"/>
            </a:solidFill>
          </p:spPr>
        </p:sp>
      </p:grpSp>
      <p:grpSp>
        <p:nvGrpSpPr>
          <p:cNvPr name="Group 6" id="6"/>
          <p:cNvGrpSpPr/>
          <p:nvPr/>
        </p:nvGrpSpPr>
        <p:grpSpPr>
          <a:xfrm rot="0">
            <a:off x="642938" y="9634538"/>
            <a:ext cx="17002126" cy="9525"/>
            <a:chOff x="0" y="0"/>
            <a:chExt cx="22669501" cy="12700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6350" y="0"/>
              <a:ext cx="22656800" cy="12700"/>
            </a:xfrm>
            <a:custGeom>
              <a:avLst/>
              <a:gdLst/>
              <a:ahLst/>
              <a:cxnLst/>
              <a:rect r="r" b="b" t="t" l="l"/>
              <a:pathLst>
                <a:path h="12700" w="22656800">
                  <a:moveTo>
                    <a:pt x="0" y="0"/>
                  </a:moveTo>
                  <a:lnTo>
                    <a:pt x="22656800" y="0"/>
                  </a:lnTo>
                  <a:lnTo>
                    <a:pt x="22656800" y="1270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FFFFFF">
                <a:alpha val="8627"/>
              </a:srgbClr>
            </a:solidFill>
          </p:spPr>
        </p:sp>
      </p:grpSp>
      <p:grpSp>
        <p:nvGrpSpPr>
          <p:cNvPr name="Group 8" id="8"/>
          <p:cNvGrpSpPr/>
          <p:nvPr/>
        </p:nvGrpSpPr>
        <p:grpSpPr>
          <a:xfrm rot="0">
            <a:off x="628650" y="647700"/>
            <a:ext cx="17030701" cy="38100"/>
            <a:chOff x="0" y="0"/>
            <a:chExt cx="22707601" cy="50800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25400" y="0"/>
              <a:ext cx="22656800" cy="50800"/>
            </a:xfrm>
            <a:custGeom>
              <a:avLst/>
              <a:gdLst/>
              <a:ahLst/>
              <a:cxnLst/>
              <a:rect r="r" b="b" t="t" l="l"/>
              <a:pathLst>
                <a:path h="50800" w="22656800">
                  <a:moveTo>
                    <a:pt x="0" y="0"/>
                  </a:moveTo>
                  <a:lnTo>
                    <a:pt x="22656800" y="0"/>
                  </a:lnTo>
                  <a:lnTo>
                    <a:pt x="22656800" y="50800"/>
                  </a:lnTo>
                  <a:lnTo>
                    <a:pt x="0" y="50800"/>
                  </a:lnTo>
                  <a:close/>
                </a:path>
              </a:pathLst>
            </a:custGeom>
            <a:solidFill>
              <a:srgbClr val="FFFFFF">
                <a:alpha val="8627"/>
              </a:srgbClr>
            </a:solidFill>
          </p:spPr>
        </p:sp>
      </p:grpSp>
      <p:grpSp>
        <p:nvGrpSpPr>
          <p:cNvPr name="Group 10" id="10"/>
          <p:cNvGrpSpPr/>
          <p:nvPr/>
        </p:nvGrpSpPr>
        <p:grpSpPr>
          <a:xfrm rot="0">
            <a:off x="-14288" y="-4762"/>
            <a:ext cx="18297526" cy="10296525"/>
            <a:chOff x="0" y="0"/>
            <a:chExt cx="24396701" cy="13728700"/>
          </a:xfrm>
        </p:grpSpPr>
        <p:sp>
          <p:nvSpPr>
            <p:cNvPr name="Freeform 11" id="11" descr="Copenhagen Opera House lit up at night and viewed from across the water"/>
            <p:cNvSpPr/>
            <p:nvPr/>
          </p:nvSpPr>
          <p:spPr>
            <a:xfrm flipH="false" flipV="false" rot="0">
              <a:off x="0" y="0"/>
              <a:ext cx="24396700" cy="13728700"/>
            </a:xfrm>
            <a:custGeom>
              <a:avLst/>
              <a:gdLst/>
              <a:ahLst/>
              <a:cxnLst/>
              <a:rect r="r" b="b" t="t" l="l"/>
              <a:pathLst>
                <a:path h="13728700" w="24396700">
                  <a:moveTo>
                    <a:pt x="0" y="0"/>
                  </a:moveTo>
                  <a:lnTo>
                    <a:pt x="24396700" y="0"/>
                  </a:lnTo>
                  <a:lnTo>
                    <a:pt x="24396700" y="13728700"/>
                  </a:lnTo>
                  <a:lnTo>
                    <a:pt x="0" y="137287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 l="0" t="0" r="-40" b="0"/>
              </a:stretch>
            </a:blipFill>
          </p:spPr>
        </p:sp>
      </p:grpSp>
      <p:grpSp>
        <p:nvGrpSpPr>
          <p:cNvPr name="Group 12" id="12"/>
          <p:cNvGrpSpPr/>
          <p:nvPr/>
        </p:nvGrpSpPr>
        <p:grpSpPr>
          <a:xfrm rot="0">
            <a:off x="-294471" y="205578"/>
            <a:ext cx="13448601" cy="3505201"/>
            <a:chOff x="0" y="0"/>
            <a:chExt cx="17931469" cy="4673601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17931468" cy="4673601"/>
            </a:xfrm>
            <a:custGeom>
              <a:avLst/>
              <a:gdLst/>
              <a:ahLst/>
              <a:cxnLst/>
              <a:rect r="r" b="b" t="t" l="l"/>
              <a:pathLst>
                <a:path h="4673601" w="17931468">
                  <a:moveTo>
                    <a:pt x="0" y="0"/>
                  </a:moveTo>
                  <a:lnTo>
                    <a:pt x="17931468" y="0"/>
                  </a:lnTo>
                  <a:lnTo>
                    <a:pt x="17931468" y="4673601"/>
                  </a:lnTo>
                  <a:lnTo>
                    <a:pt x="0" y="4673601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</p:sp>
        <p:sp>
          <p:nvSpPr>
            <p:cNvPr name="TextBox 14" id="14"/>
            <p:cNvSpPr txBox="true"/>
            <p:nvPr/>
          </p:nvSpPr>
          <p:spPr>
            <a:xfrm>
              <a:off x="0" y="-76200"/>
              <a:ext cx="17931469" cy="4749801"/>
            </a:xfrm>
            <a:prstGeom prst="rect">
              <a:avLst/>
            </a:prstGeom>
          </p:spPr>
          <p:txBody>
            <a:bodyPr anchor="ctr" rtlCol="false" tIns="0" lIns="0" bIns="0" rIns="0"/>
            <a:lstStyle/>
            <a:p>
              <a:pPr algn="ctr">
                <a:lnSpc>
                  <a:spcPts val="8160"/>
                </a:lnSpc>
              </a:pPr>
              <a:r>
                <a:rPr lang="en-US" sz="6800" u="sng">
                  <a:solidFill>
                    <a:srgbClr val="FFFFFF"/>
                  </a:solidFill>
                  <a:latin typeface="CocogoosePro 2"/>
                  <a:ea typeface="CocogoosePro 2"/>
                  <a:cs typeface="CocogoosePro 2"/>
                  <a:sym typeface="CocogoosePro 2"/>
                </a:rPr>
                <a:t>Constructing Personal </a:t>
              </a:r>
            </a:p>
            <a:p>
              <a:pPr algn="ctr">
                <a:lnSpc>
                  <a:spcPts val="8160"/>
                </a:lnSpc>
              </a:pPr>
              <a:r>
                <a:rPr lang="en-US" sz="6800" u="sng">
                  <a:solidFill>
                    <a:srgbClr val="FFFFFF"/>
                  </a:solidFill>
                  <a:latin typeface="CocogoosePro 2"/>
                  <a:ea typeface="CocogoosePro 2"/>
                  <a:cs typeface="CocogoosePro 2"/>
                  <a:sym typeface="CocogoosePro 2"/>
                </a:rPr>
                <a:t>Laments: HELP</a:t>
              </a:r>
            </a:p>
          </p:txBody>
        </p:sp>
      </p:grpSp>
      <p:grpSp>
        <p:nvGrpSpPr>
          <p:cNvPr name="Group 15" id="15"/>
          <p:cNvGrpSpPr/>
          <p:nvPr/>
        </p:nvGrpSpPr>
        <p:grpSpPr>
          <a:xfrm rot="0">
            <a:off x="1556973" y="3940778"/>
            <a:ext cx="13551321" cy="5073354"/>
            <a:chOff x="0" y="0"/>
            <a:chExt cx="18068427" cy="6764472"/>
          </a:xfrm>
        </p:grpSpPr>
        <p:sp>
          <p:nvSpPr>
            <p:cNvPr name="Freeform 16" id="16"/>
            <p:cNvSpPr/>
            <p:nvPr/>
          </p:nvSpPr>
          <p:spPr>
            <a:xfrm flipH="false" flipV="false" rot="0">
              <a:off x="0" y="0"/>
              <a:ext cx="18068427" cy="6764472"/>
            </a:xfrm>
            <a:custGeom>
              <a:avLst/>
              <a:gdLst/>
              <a:ahLst/>
              <a:cxnLst/>
              <a:rect r="r" b="b" t="t" l="l"/>
              <a:pathLst>
                <a:path h="6764472" w="18068427">
                  <a:moveTo>
                    <a:pt x="0" y="0"/>
                  </a:moveTo>
                  <a:lnTo>
                    <a:pt x="18068427" y="0"/>
                  </a:lnTo>
                  <a:lnTo>
                    <a:pt x="18068427" y="6764472"/>
                  </a:lnTo>
                  <a:lnTo>
                    <a:pt x="0" y="6764472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</p:sp>
        <p:sp>
          <p:nvSpPr>
            <p:cNvPr name="TextBox 17" id="17"/>
            <p:cNvSpPr txBox="true"/>
            <p:nvPr/>
          </p:nvSpPr>
          <p:spPr>
            <a:xfrm>
              <a:off x="0" y="-781050"/>
              <a:ext cx="18068427" cy="7545522"/>
            </a:xfrm>
            <a:prstGeom prst="rect">
              <a:avLst/>
            </a:prstGeom>
          </p:spPr>
          <p:txBody>
            <a:bodyPr anchor="ctr" rtlCol="false" tIns="0" lIns="0" bIns="0" rIns="0"/>
            <a:lstStyle/>
            <a:p>
              <a:pPr algn="ctr">
                <a:lnSpc>
                  <a:spcPts val="14879"/>
                </a:lnSpc>
              </a:pPr>
              <a:r>
                <a:rPr lang="en-US" sz="6199">
                  <a:solidFill>
                    <a:srgbClr val="FFFFFF"/>
                  </a:solidFill>
                  <a:latin typeface="CocogoosePro 1"/>
                  <a:ea typeface="CocogoosePro 1"/>
                  <a:cs typeface="CocogoosePro 1"/>
                  <a:sym typeface="CocogoosePro 1"/>
                </a:rPr>
                <a:t>E- </a:t>
              </a:r>
              <a:r>
                <a:rPr lang="en-US" sz="6199" u="sng">
                  <a:solidFill>
                    <a:srgbClr val="FFFFFF"/>
                  </a:solidFill>
                  <a:latin typeface="CocogoosePro 1"/>
                  <a:ea typeface="CocogoosePro 1"/>
                  <a:cs typeface="CocogoosePro 1"/>
                  <a:sym typeface="CocogoosePro 1"/>
                </a:rPr>
                <a:t>EXPRESS</a:t>
              </a:r>
              <a:r>
                <a:rPr lang="en-US" sz="6199">
                  <a:solidFill>
                    <a:srgbClr val="FFFFFF"/>
                  </a:solidFill>
                  <a:latin typeface="CocogoosePro 1"/>
                  <a:ea typeface="CocogoosePro 1"/>
                  <a:cs typeface="CocogoosePro 1"/>
                  <a:sym typeface="CocogoosePro 1"/>
                </a:rPr>
                <a:t> YOUR PAIN</a:t>
              </a:r>
            </a:p>
            <a:p>
              <a:pPr algn="ctr">
                <a:lnSpc>
                  <a:spcPts val="8927"/>
                </a:lnSpc>
              </a:pPr>
              <a:r>
                <a:rPr lang="en-US" sz="6199">
                  <a:solidFill>
                    <a:srgbClr val="FFFFFF"/>
                  </a:solidFill>
                  <a:latin typeface="CocogoosePro 1"/>
                  <a:ea typeface="CocogoosePro 1"/>
                  <a:cs typeface="CocogoosePro 1"/>
                  <a:sym typeface="CocogoosePro 1"/>
                </a:rPr>
                <a:t>Why is it important that we lament</a:t>
              </a:r>
            </a:p>
            <a:p>
              <a:pPr algn="ctr">
                <a:lnSpc>
                  <a:spcPts val="8927"/>
                </a:lnSpc>
              </a:pPr>
              <a:r>
                <a:rPr lang="en-US" sz="6199">
                  <a:solidFill>
                    <a:srgbClr val="FFFFFF"/>
                  </a:solidFill>
                  <a:latin typeface="CocogoosePro 1"/>
                  <a:ea typeface="CocogoosePro 1"/>
                  <a:cs typeface="CocogoosePro 1"/>
                  <a:sym typeface="CocogoosePro 1"/>
                </a:rPr>
                <a:t>about a particular grievance?</a:t>
              </a:r>
            </a:p>
          </p:txBody>
        </p:sp>
      </p:grpSp>
    </p:spTree>
  </p:cSld>
  <p:clrMapOvr>
    <a:masterClrMapping/>
  </p:clrMapOvr>
  <p:transition spd="fast">
    <p:fade/>
  </p:transition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0EBE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628650" y="647700"/>
            <a:ext cx="17030701" cy="38100"/>
            <a:chOff x="0" y="0"/>
            <a:chExt cx="22707601" cy="508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25400" y="0"/>
              <a:ext cx="22656800" cy="50800"/>
            </a:xfrm>
            <a:custGeom>
              <a:avLst/>
              <a:gdLst/>
              <a:ahLst/>
              <a:cxnLst/>
              <a:rect r="r" b="b" t="t" l="l"/>
              <a:pathLst>
                <a:path h="50800" w="22656800">
                  <a:moveTo>
                    <a:pt x="0" y="0"/>
                  </a:moveTo>
                  <a:lnTo>
                    <a:pt x="22656800" y="0"/>
                  </a:lnTo>
                  <a:lnTo>
                    <a:pt x="22656800" y="50800"/>
                  </a:lnTo>
                  <a:lnTo>
                    <a:pt x="0" y="50800"/>
                  </a:lnTo>
                  <a:close/>
                </a:path>
              </a:pathLst>
            </a:custGeom>
            <a:solidFill>
              <a:srgbClr val="227AAF"/>
            </a:solidFill>
          </p:spPr>
        </p:sp>
      </p:grpSp>
      <p:grpSp>
        <p:nvGrpSpPr>
          <p:cNvPr name="Group 4" id="4"/>
          <p:cNvGrpSpPr/>
          <p:nvPr/>
        </p:nvGrpSpPr>
        <p:grpSpPr>
          <a:xfrm rot="0">
            <a:off x="642938" y="9634538"/>
            <a:ext cx="17002126" cy="9525"/>
            <a:chOff x="0" y="0"/>
            <a:chExt cx="22669501" cy="12700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6350" y="0"/>
              <a:ext cx="22656800" cy="12700"/>
            </a:xfrm>
            <a:custGeom>
              <a:avLst/>
              <a:gdLst/>
              <a:ahLst/>
              <a:cxnLst/>
              <a:rect r="r" b="b" t="t" l="l"/>
              <a:pathLst>
                <a:path h="12700" w="22656800">
                  <a:moveTo>
                    <a:pt x="0" y="0"/>
                  </a:moveTo>
                  <a:lnTo>
                    <a:pt x="22656800" y="0"/>
                  </a:lnTo>
                  <a:lnTo>
                    <a:pt x="22656800" y="1270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227AAF"/>
            </a:solidFill>
          </p:spPr>
        </p:sp>
      </p:grpSp>
      <p:grpSp>
        <p:nvGrpSpPr>
          <p:cNvPr name="Group 6" id="6"/>
          <p:cNvGrpSpPr/>
          <p:nvPr/>
        </p:nvGrpSpPr>
        <p:grpSpPr>
          <a:xfrm rot="0">
            <a:off x="642938" y="9634538"/>
            <a:ext cx="17002126" cy="9525"/>
            <a:chOff x="0" y="0"/>
            <a:chExt cx="22669501" cy="12700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6350" y="0"/>
              <a:ext cx="22656800" cy="12700"/>
            </a:xfrm>
            <a:custGeom>
              <a:avLst/>
              <a:gdLst/>
              <a:ahLst/>
              <a:cxnLst/>
              <a:rect r="r" b="b" t="t" l="l"/>
              <a:pathLst>
                <a:path h="12700" w="22656800">
                  <a:moveTo>
                    <a:pt x="0" y="0"/>
                  </a:moveTo>
                  <a:lnTo>
                    <a:pt x="22656800" y="0"/>
                  </a:lnTo>
                  <a:lnTo>
                    <a:pt x="22656800" y="1270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FFFFFF">
                <a:alpha val="8627"/>
              </a:srgbClr>
            </a:solidFill>
          </p:spPr>
        </p:sp>
      </p:grpSp>
      <p:grpSp>
        <p:nvGrpSpPr>
          <p:cNvPr name="Group 8" id="8"/>
          <p:cNvGrpSpPr/>
          <p:nvPr/>
        </p:nvGrpSpPr>
        <p:grpSpPr>
          <a:xfrm rot="0">
            <a:off x="628650" y="647700"/>
            <a:ext cx="17030701" cy="38100"/>
            <a:chOff x="0" y="0"/>
            <a:chExt cx="22707601" cy="50800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25400" y="0"/>
              <a:ext cx="22656800" cy="50800"/>
            </a:xfrm>
            <a:custGeom>
              <a:avLst/>
              <a:gdLst/>
              <a:ahLst/>
              <a:cxnLst/>
              <a:rect r="r" b="b" t="t" l="l"/>
              <a:pathLst>
                <a:path h="50800" w="22656800">
                  <a:moveTo>
                    <a:pt x="0" y="0"/>
                  </a:moveTo>
                  <a:lnTo>
                    <a:pt x="22656800" y="0"/>
                  </a:lnTo>
                  <a:lnTo>
                    <a:pt x="22656800" y="50800"/>
                  </a:lnTo>
                  <a:lnTo>
                    <a:pt x="0" y="50800"/>
                  </a:lnTo>
                  <a:close/>
                </a:path>
              </a:pathLst>
            </a:custGeom>
            <a:solidFill>
              <a:srgbClr val="FFFFFF">
                <a:alpha val="8627"/>
              </a:srgbClr>
            </a:solidFill>
          </p:spPr>
        </p:sp>
      </p:grpSp>
      <p:grpSp>
        <p:nvGrpSpPr>
          <p:cNvPr name="Group 10" id="10"/>
          <p:cNvGrpSpPr/>
          <p:nvPr/>
        </p:nvGrpSpPr>
        <p:grpSpPr>
          <a:xfrm rot="0">
            <a:off x="-14288" y="-4762"/>
            <a:ext cx="18297526" cy="10296525"/>
            <a:chOff x="0" y="0"/>
            <a:chExt cx="24396701" cy="13728700"/>
          </a:xfrm>
        </p:grpSpPr>
        <p:sp>
          <p:nvSpPr>
            <p:cNvPr name="Freeform 11" id="11" descr="Copenhagen Opera House lit up at night and viewed from across the water"/>
            <p:cNvSpPr/>
            <p:nvPr/>
          </p:nvSpPr>
          <p:spPr>
            <a:xfrm flipH="false" flipV="false" rot="0">
              <a:off x="0" y="0"/>
              <a:ext cx="24396700" cy="13728700"/>
            </a:xfrm>
            <a:custGeom>
              <a:avLst/>
              <a:gdLst/>
              <a:ahLst/>
              <a:cxnLst/>
              <a:rect r="r" b="b" t="t" l="l"/>
              <a:pathLst>
                <a:path h="13728700" w="24396700">
                  <a:moveTo>
                    <a:pt x="0" y="0"/>
                  </a:moveTo>
                  <a:lnTo>
                    <a:pt x="24396700" y="0"/>
                  </a:lnTo>
                  <a:lnTo>
                    <a:pt x="24396700" y="13728700"/>
                  </a:lnTo>
                  <a:lnTo>
                    <a:pt x="0" y="137287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 l="0" t="0" r="-40" b="0"/>
              </a:stretch>
            </a:blipFill>
          </p:spPr>
        </p:sp>
      </p:grpSp>
      <p:grpSp>
        <p:nvGrpSpPr>
          <p:cNvPr name="Group 12" id="12"/>
          <p:cNvGrpSpPr/>
          <p:nvPr/>
        </p:nvGrpSpPr>
        <p:grpSpPr>
          <a:xfrm rot="0">
            <a:off x="-938649" y="-4762"/>
            <a:ext cx="14499107" cy="3505201"/>
            <a:chOff x="0" y="0"/>
            <a:chExt cx="19332143" cy="4673601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19332144" cy="4673601"/>
            </a:xfrm>
            <a:custGeom>
              <a:avLst/>
              <a:gdLst/>
              <a:ahLst/>
              <a:cxnLst/>
              <a:rect r="r" b="b" t="t" l="l"/>
              <a:pathLst>
                <a:path h="4673601" w="19332144">
                  <a:moveTo>
                    <a:pt x="0" y="0"/>
                  </a:moveTo>
                  <a:lnTo>
                    <a:pt x="19332144" y="0"/>
                  </a:lnTo>
                  <a:lnTo>
                    <a:pt x="19332144" y="4673601"/>
                  </a:lnTo>
                  <a:lnTo>
                    <a:pt x="0" y="4673601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</p:sp>
        <p:sp>
          <p:nvSpPr>
            <p:cNvPr name="TextBox 14" id="14"/>
            <p:cNvSpPr txBox="true"/>
            <p:nvPr/>
          </p:nvSpPr>
          <p:spPr>
            <a:xfrm>
              <a:off x="0" y="-76200"/>
              <a:ext cx="19332143" cy="4749801"/>
            </a:xfrm>
            <a:prstGeom prst="rect">
              <a:avLst/>
            </a:prstGeom>
          </p:spPr>
          <p:txBody>
            <a:bodyPr anchor="ctr" rtlCol="false" tIns="0" lIns="0" bIns="0" rIns="0"/>
            <a:lstStyle/>
            <a:p>
              <a:pPr algn="ctr">
                <a:lnSpc>
                  <a:spcPts val="8160"/>
                </a:lnSpc>
              </a:pPr>
              <a:r>
                <a:rPr lang="en-US" sz="6800" u="sng">
                  <a:solidFill>
                    <a:srgbClr val="FFFFFF"/>
                  </a:solidFill>
                  <a:latin typeface="CocogoosePro 2"/>
                  <a:ea typeface="CocogoosePro 2"/>
                  <a:cs typeface="CocogoosePro 2"/>
                  <a:sym typeface="CocogoosePro 2"/>
                </a:rPr>
                <a:t>Constructing Personal </a:t>
              </a:r>
            </a:p>
            <a:p>
              <a:pPr algn="ctr">
                <a:lnSpc>
                  <a:spcPts val="8160"/>
                </a:lnSpc>
              </a:pPr>
              <a:r>
                <a:rPr lang="en-US" sz="6800" u="sng">
                  <a:solidFill>
                    <a:srgbClr val="FFFFFF"/>
                  </a:solidFill>
                  <a:latin typeface="CocogoosePro 2"/>
                  <a:ea typeface="CocogoosePro 2"/>
                  <a:cs typeface="CocogoosePro 2"/>
                  <a:sym typeface="CocogoosePro 2"/>
                </a:rPr>
                <a:t>Laments: HELP</a:t>
              </a:r>
            </a:p>
          </p:txBody>
        </p:sp>
      </p:grpSp>
      <p:grpSp>
        <p:nvGrpSpPr>
          <p:cNvPr name="Group 15" id="15"/>
          <p:cNvGrpSpPr/>
          <p:nvPr/>
        </p:nvGrpSpPr>
        <p:grpSpPr>
          <a:xfrm rot="0">
            <a:off x="0" y="3500438"/>
            <a:ext cx="17127560" cy="5781186"/>
            <a:chOff x="0" y="0"/>
            <a:chExt cx="24023886" cy="8108951"/>
          </a:xfrm>
        </p:grpSpPr>
        <p:sp>
          <p:nvSpPr>
            <p:cNvPr name="Freeform 16" id="16"/>
            <p:cNvSpPr/>
            <p:nvPr/>
          </p:nvSpPr>
          <p:spPr>
            <a:xfrm flipH="false" flipV="false" rot="0">
              <a:off x="0" y="0"/>
              <a:ext cx="24023886" cy="8108951"/>
            </a:xfrm>
            <a:custGeom>
              <a:avLst/>
              <a:gdLst/>
              <a:ahLst/>
              <a:cxnLst/>
              <a:rect r="r" b="b" t="t" l="l"/>
              <a:pathLst>
                <a:path h="8108951" w="24023886">
                  <a:moveTo>
                    <a:pt x="0" y="0"/>
                  </a:moveTo>
                  <a:lnTo>
                    <a:pt x="24023886" y="0"/>
                  </a:lnTo>
                  <a:lnTo>
                    <a:pt x="24023886" y="8108951"/>
                  </a:lnTo>
                  <a:lnTo>
                    <a:pt x="0" y="8108951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</p:sp>
        <p:sp>
          <p:nvSpPr>
            <p:cNvPr name="TextBox 17" id="17"/>
            <p:cNvSpPr txBox="true"/>
            <p:nvPr/>
          </p:nvSpPr>
          <p:spPr>
            <a:xfrm>
              <a:off x="0" y="-381000"/>
              <a:ext cx="24023886" cy="8489951"/>
            </a:xfrm>
            <a:prstGeom prst="rect">
              <a:avLst/>
            </a:prstGeom>
          </p:spPr>
          <p:txBody>
            <a:bodyPr anchor="ctr" rtlCol="false" tIns="0" lIns="0" bIns="0" rIns="0"/>
            <a:lstStyle/>
            <a:p>
              <a:pPr algn="ctr">
                <a:lnSpc>
                  <a:spcPts val="9900"/>
                </a:lnSpc>
              </a:pPr>
              <a:r>
                <a:rPr lang="en-US" sz="5500">
                  <a:solidFill>
                    <a:srgbClr val="FFFFFF"/>
                  </a:solidFill>
                  <a:latin typeface="CocogoosePro 1"/>
                  <a:ea typeface="CocogoosePro 1"/>
                  <a:cs typeface="CocogoosePro 1"/>
                  <a:sym typeface="CocogoosePro 1"/>
                </a:rPr>
                <a:t>Naming our grievance:</a:t>
              </a:r>
            </a:p>
            <a:p>
              <a:pPr algn="ctr">
                <a:lnSpc>
                  <a:spcPts val="9900"/>
                </a:lnSpc>
              </a:pPr>
              <a:r>
                <a:rPr lang="en-US" sz="5500">
                  <a:solidFill>
                    <a:srgbClr val="FFFFFF"/>
                  </a:solidFill>
                  <a:latin typeface="CocogoosePro 1"/>
                  <a:ea typeface="CocogoosePro 1"/>
                  <a:cs typeface="CocogoosePro 1"/>
                  <a:sym typeface="CocogoosePro 1"/>
                </a:rPr>
                <a:t>1.  Helps us </a:t>
              </a:r>
              <a:r>
                <a:rPr lang="en-US" sz="5500" u="sng">
                  <a:solidFill>
                    <a:srgbClr val="FFFFFF"/>
                  </a:solidFill>
                  <a:latin typeface="CocogoosePro 1"/>
                  <a:ea typeface="CocogoosePro 1"/>
                  <a:cs typeface="CocogoosePro 1"/>
                  <a:sym typeface="CocogoosePro 1"/>
                </a:rPr>
                <a:t>approach</a:t>
              </a:r>
              <a:r>
                <a:rPr lang="en-US" sz="5500">
                  <a:solidFill>
                    <a:srgbClr val="FFFFFF"/>
                  </a:solidFill>
                  <a:latin typeface="CocogoosePro 1"/>
                  <a:ea typeface="CocogoosePro 1"/>
                  <a:cs typeface="CocogoosePro 1"/>
                  <a:sym typeface="CocogoosePro 1"/>
                </a:rPr>
                <a:t> our pain in direct </a:t>
              </a:r>
              <a:r>
                <a:rPr lang="en-US" sz="5500" u="sng">
                  <a:solidFill>
                    <a:srgbClr val="FFFFFF"/>
                  </a:solidFill>
                  <a:latin typeface="CocogoosePro 1"/>
                  <a:ea typeface="CocogoosePro 1"/>
                  <a:cs typeface="CocogoosePro 1"/>
                  <a:sym typeface="CocogoosePro 1"/>
                </a:rPr>
                <a:t>honesty</a:t>
              </a:r>
              <a:r>
                <a:rPr lang="en-US" sz="5500">
                  <a:solidFill>
                    <a:srgbClr val="FFFFFF"/>
                  </a:solidFill>
                  <a:latin typeface="CocogoosePro 1"/>
                  <a:ea typeface="CocogoosePro 1"/>
                  <a:cs typeface="CocogoosePro 1"/>
                  <a:sym typeface="CocogoosePro 1"/>
                </a:rPr>
                <a:t>.</a:t>
              </a:r>
            </a:p>
            <a:p>
              <a:pPr algn="ctr">
                <a:lnSpc>
                  <a:spcPts val="9900"/>
                </a:lnSpc>
              </a:pPr>
              <a:r>
                <a:rPr lang="en-US" sz="5500">
                  <a:solidFill>
                    <a:srgbClr val="FFFFFF"/>
                  </a:solidFill>
                  <a:latin typeface="CocogoosePro 1"/>
                  <a:ea typeface="CocogoosePro 1"/>
                  <a:cs typeface="CocogoosePro 1"/>
                  <a:sym typeface="CocogoosePro 1"/>
                </a:rPr>
                <a:t>2.  Prevents us from </a:t>
              </a:r>
              <a:r>
                <a:rPr lang="en-US" sz="5500" u="sng">
                  <a:solidFill>
                    <a:srgbClr val="FFFFFF"/>
                  </a:solidFill>
                  <a:latin typeface="CocogoosePro 1"/>
                  <a:ea typeface="CocogoosePro 1"/>
                  <a:cs typeface="CocogoosePro 1"/>
                  <a:sym typeface="CocogoosePro 1"/>
                </a:rPr>
                <a:t>minimizing</a:t>
              </a:r>
              <a:r>
                <a:rPr lang="en-US" sz="5500">
                  <a:solidFill>
                    <a:srgbClr val="FFFFFF"/>
                  </a:solidFill>
                  <a:latin typeface="CocogoosePro 1"/>
                  <a:ea typeface="CocogoosePro 1"/>
                  <a:cs typeface="CocogoosePro 1"/>
                  <a:sym typeface="CocogoosePro 1"/>
                </a:rPr>
                <a:t> our </a:t>
              </a:r>
              <a:r>
                <a:rPr lang="en-US" sz="5500" u="sng">
                  <a:solidFill>
                    <a:srgbClr val="FFFFFF"/>
                  </a:solidFill>
                  <a:latin typeface="CocogoosePro 1"/>
                  <a:ea typeface="CocogoosePro 1"/>
                  <a:cs typeface="CocogoosePro 1"/>
                  <a:sym typeface="CocogoosePro 1"/>
                </a:rPr>
                <a:t>pain</a:t>
              </a:r>
              <a:r>
                <a:rPr lang="en-US" sz="5500">
                  <a:solidFill>
                    <a:srgbClr val="FFFFFF"/>
                  </a:solidFill>
                  <a:latin typeface="CocogoosePro 1"/>
                  <a:ea typeface="CocogoosePro 1"/>
                  <a:cs typeface="CocogoosePro 1"/>
                  <a:sym typeface="CocogoosePro 1"/>
                </a:rPr>
                <a:t>.</a:t>
              </a:r>
            </a:p>
          </p:txBody>
        </p:sp>
      </p:grpSp>
    </p:spTree>
  </p:cSld>
  <p:clrMapOvr>
    <a:masterClrMapping/>
  </p:clrMapOvr>
  <p:transition spd="fast">
    <p:fade/>
  </p:transition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0EBE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628650" y="647700"/>
            <a:ext cx="17030701" cy="38100"/>
            <a:chOff x="0" y="0"/>
            <a:chExt cx="22707601" cy="508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25400" y="0"/>
              <a:ext cx="22656800" cy="50800"/>
            </a:xfrm>
            <a:custGeom>
              <a:avLst/>
              <a:gdLst/>
              <a:ahLst/>
              <a:cxnLst/>
              <a:rect r="r" b="b" t="t" l="l"/>
              <a:pathLst>
                <a:path h="50800" w="22656800">
                  <a:moveTo>
                    <a:pt x="0" y="0"/>
                  </a:moveTo>
                  <a:lnTo>
                    <a:pt x="22656800" y="0"/>
                  </a:lnTo>
                  <a:lnTo>
                    <a:pt x="22656800" y="50800"/>
                  </a:lnTo>
                  <a:lnTo>
                    <a:pt x="0" y="50800"/>
                  </a:lnTo>
                  <a:close/>
                </a:path>
              </a:pathLst>
            </a:custGeom>
            <a:solidFill>
              <a:srgbClr val="227AAF"/>
            </a:solidFill>
          </p:spPr>
        </p:sp>
      </p:grpSp>
      <p:grpSp>
        <p:nvGrpSpPr>
          <p:cNvPr name="Group 4" id="4"/>
          <p:cNvGrpSpPr/>
          <p:nvPr/>
        </p:nvGrpSpPr>
        <p:grpSpPr>
          <a:xfrm rot="0">
            <a:off x="642938" y="9634538"/>
            <a:ext cx="17002126" cy="9525"/>
            <a:chOff x="0" y="0"/>
            <a:chExt cx="22669501" cy="12700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6350" y="0"/>
              <a:ext cx="22656800" cy="12700"/>
            </a:xfrm>
            <a:custGeom>
              <a:avLst/>
              <a:gdLst/>
              <a:ahLst/>
              <a:cxnLst/>
              <a:rect r="r" b="b" t="t" l="l"/>
              <a:pathLst>
                <a:path h="12700" w="22656800">
                  <a:moveTo>
                    <a:pt x="0" y="0"/>
                  </a:moveTo>
                  <a:lnTo>
                    <a:pt x="22656800" y="0"/>
                  </a:lnTo>
                  <a:lnTo>
                    <a:pt x="22656800" y="1270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227AAF"/>
            </a:solidFill>
          </p:spPr>
        </p:sp>
      </p:grpSp>
      <p:grpSp>
        <p:nvGrpSpPr>
          <p:cNvPr name="Group 6" id="6"/>
          <p:cNvGrpSpPr/>
          <p:nvPr/>
        </p:nvGrpSpPr>
        <p:grpSpPr>
          <a:xfrm rot="0">
            <a:off x="642938" y="9634538"/>
            <a:ext cx="17002126" cy="9525"/>
            <a:chOff x="0" y="0"/>
            <a:chExt cx="22669501" cy="12700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6350" y="0"/>
              <a:ext cx="22656800" cy="12700"/>
            </a:xfrm>
            <a:custGeom>
              <a:avLst/>
              <a:gdLst/>
              <a:ahLst/>
              <a:cxnLst/>
              <a:rect r="r" b="b" t="t" l="l"/>
              <a:pathLst>
                <a:path h="12700" w="22656800">
                  <a:moveTo>
                    <a:pt x="0" y="0"/>
                  </a:moveTo>
                  <a:lnTo>
                    <a:pt x="22656800" y="0"/>
                  </a:lnTo>
                  <a:lnTo>
                    <a:pt x="22656800" y="1270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FFFFFF">
                <a:alpha val="8627"/>
              </a:srgbClr>
            </a:solidFill>
          </p:spPr>
        </p:sp>
      </p:grpSp>
      <p:grpSp>
        <p:nvGrpSpPr>
          <p:cNvPr name="Group 8" id="8"/>
          <p:cNvGrpSpPr/>
          <p:nvPr/>
        </p:nvGrpSpPr>
        <p:grpSpPr>
          <a:xfrm rot="0">
            <a:off x="628650" y="647700"/>
            <a:ext cx="17030701" cy="38100"/>
            <a:chOff x="0" y="0"/>
            <a:chExt cx="22707601" cy="50800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25400" y="0"/>
              <a:ext cx="22656800" cy="50800"/>
            </a:xfrm>
            <a:custGeom>
              <a:avLst/>
              <a:gdLst/>
              <a:ahLst/>
              <a:cxnLst/>
              <a:rect r="r" b="b" t="t" l="l"/>
              <a:pathLst>
                <a:path h="50800" w="22656800">
                  <a:moveTo>
                    <a:pt x="0" y="0"/>
                  </a:moveTo>
                  <a:lnTo>
                    <a:pt x="22656800" y="0"/>
                  </a:lnTo>
                  <a:lnTo>
                    <a:pt x="22656800" y="50800"/>
                  </a:lnTo>
                  <a:lnTo>
                    <a:pt x="0" y="50800"/>
                  </a:lnTo>
                  <a:close/>
                </a:path>
              </a:pathLst>
            </a:custGeom>
            <a:solidFill>
              <a:srgbClr val="FFFFFF">
                <a:alpha val="8627"/>
              </a:srgbClr>
            </a:solidFill>
          </p:spPr>
        </p:sp>
      </p:grpSp>
      <p:grpSp>
        <p:nvGrpSpPr>
          <p:cNvPr name="Group 10" id="10"/>
          <p:cNvGrpSpPr/>
          <p:nvPr/>
        </p:nvGrpSpPr>
        <p:grpSpPr>
          <a:xfrm rot="0">
            <a:off x="-14288" y="-4762"/>
            <a:ext cx="18297526" cy="10296525"/>
            <a:chOff x="0" y="0"/>
            <a:chExt cx="24396701" cy="13728700"/>
          </a:xfrm>
        </p:grpSpPr>
        <p:sp>
          <p:nvSpPr>
            <p:cNvPr name="Freeform 11" id="11" descr="Copenhagen Opera House lit up at night and viewed from across the water"/>
            <p:cNvSpPr/>
            <p:nvPr/>
          </p:nvSpPr>
          <p:spPr>
            <a:xfrm flipH="false" flipV="false" rot="0">
              <a:off x="0" y="0"/>
              <a:ext cx="24396700" cy="13728700"/>
            </a:xfrm>
            <a:custGeom>
              <a:avLst/>
              <a:gdLst/>
              <a:ahLst/>
              <a:cxnLst/>
              <a:rect r="r" b="b" t="t" l="l"/>
              <a:pathLst>
                <a:path h="13728700" w="24396700">
                  <a:moveTo>
                    <a:pt x="0" y="0"/>
                  </a:moveTo>
                  <a:lnTo>
                    <a:pt x="24396700" y="0"/>
                  </a:lnTo>
                  <a:lnTo>
                    <a:pt x="24396700" y="13728700"/>
                  </a:lnTo>
                  <a:lnTo>
                    <a:pt x="0" y="137287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 l="0" t="0" r="-40" b="0"/>
              </a:stretch>
            </a:blipFill>
          </p:spPr>
        </p:sp>
      </p:grpSp>
      <p:grpSp>
        <p:nvGrpSpPr>
          <p:cNvPr name="Group 12" id="12"/>
          <p:cNvGrpSpPr/>
          <p:nvPr/>
        </p:nvGrpSpPr>
        <p:grpSpPr>
          <a:xfrm rot="0">
            <a:off x="-1077395" y="0"/>
            <a:ext cx="14796420" cy="3505201"/>
            <a:chOff x="0" y="0"/>
            <a:chExt cx="19728560" cy="4673601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19728560" cy="4673601"/>
            </a:xfrm>
            <a:custGeom>
              <a:avLst/>
              <a:gdLst/>
              <a:ahLst/>
              <a:cxnLst/>
              <a:rect r="r" b="b" t="t" l="l"/>
              <a:pathLst>
                <a:path h="4673601" w="19728560">
                  <a:moveTo>
                    <a:pt x="0" y="0"/>
                  </a:moveTo>
                  <a:lnTo>
                    <a:pt x="19728560" y="0"/>
                  </a:lnTo>
                  <a:lnTo>
                    <a:pt x="19728560" y="4673601"/>
                  </a:lnTo>
                  <a:lnTo>
                    <a:pt x="0" y="4673601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</p:sp>
        <p:sp>
          <p:nvSpPr>
            <p:cNvPr name="TextBox 14" id="14"/>
            <p:cNvSpPr txBox="true"/>
            <p:nvPr/>
          </p:nvSpPr>
          <p:spPr>
            <a:xfrm>
              <a:off x="0" y="-76200"/>
              <a:ext cx="19728560" cy="4749801"/>
            </a:xfrm>
            <a:prstGeom prst="rect">
              <a:avLst/>
            </a:prstGeom>
          </p:spPr>
          <p:txBody>
            <a:bodyPr anchor="ctr" rtlCol="false" tIns="0" lIns="0" bIns="0" rIns="0"/>
            <a:lstStyle/>
            <a:p>
              <a:pPr algn="ctr">
                <a:lnSpc>
                  <a:spcPts val="8160"/>
                </a:lnSpc>
              </a:pPr>
              <a:r>
                <a:rPr lang="en-US" sz="6800" u="sng">
                  <a:solidFill>
                    <a:srgbClr val="FFFFFF"/>
                  </a:solidFill>
                  <a:latin typeface="CocogoosePro 2"/>
                  <a:ea typeface="CocogoosePro 2"/>
                  <a:cs typeface="CocogoosePro 2"/>
                  <a:sym typeface="CocogoosePro 2"/>
                </a:rPr>
                <a:t>Constructing Personal </a:t>
              </a:r>
            </a:p>
            <a:p>
              <a:pPr algn="ctr">
                <a:lnSpc>
                  <a:spcPts val="8160"/>
                </a:lnSpc>
              </a:pPr>
              <a:r>
                <a:rPr lang="en-US" sz="6800" u="sng">
                  <a:solidFill>
                    <a:srgbClr val="FFFFFF"/>
                  </a:solidFill>
                  <a:latin typeface="CocogoosePro 2"/>
                  <a:ea typeface="CocogoosePro 2"/>
                  <a:cs typeface="CocogoosePro 2"/>
                  <a:sym typeface="CocogoosePro 2"/>
                </a:rPr>
                <a:t>Laments: HELP</a:t>
              </a:r>
            </a:p>
          </p:txBody>
        </p:sp>
      </p:grpSp>
      <p:grpSp>
        <p:nvGrpSpPr>
          <p:cNvPr name="Group 15" id="15"/>
          <p:cNvGrpSpPr/>
          <p:nvPr/>
        </p:nvGrpSpPr>
        <p:grpSpPr>
          <a:xfrm rot="0">
            <a:off x="378619" y="3348427"/>
            <a:ext cx="15071794" cy="6576934"/>
            <a:chOff x="0" y="0"/>
            <a:chExt cx="23923078" cy="10439401"/>
          </a:xfrm>
        </p:grpSpPr>
        <p:sp>
          <p:nvSpPr>
            <p:cNvPr name="Freeform 16" id="16"/>
            <p:cNvSpPr/>
            <p:nvPr/>
          </p:nvSpPr>
          <p:spPr>
            <a:xfrm flipH="false" flipV="false" rot="0">
              <a:off x="0" y="0"/>
              <a:ext cx="23923078" cy="10439401"/>
            </a:xfrm>
            <a:custGeom>
              <a:avLst/>
              <a:gdLst/>
              <a:ahLst/>
              <a:cxnLst/>
              <a:rect r="r" b="b" t="t" l="l"/>
              <a:pathLst>
                <a:path h="10439401" w="23923078">
                  <a:moveTo>
                    <a:pt x="0" y="0"/>
                  </a:moveTo>
                  <a:lnTo>
                    <a:pt x="23923078" y="0"/>
                  </a:lnTo>
                  <a:lnTo>
                    <a:pt x="23923078" y="10439401"/>
                  </a:lnTo>
                  <a:lnTo>
                    <a:pt x="0" y="10439401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</p:sp>
        <p:sp>
          <p:nvSpPr>
            <p:cNvPr name="TextBox 17" id="17"/>
            <p:cNvSpPr txBox="true"/>
            <p:nvPr/>
          </p:nvSpPr>
          <p:spPr>
            <a:xfrm>
              <a:off x="0" y="-180975"/>
              <a:ext cx="23923078" cy="10620376"/>
            </a:xfrm>
            <a:prstGeom prst="rect">
              <a:avLst/>
            </a:prstGeom>
          </p:spPr>
          <p:txBody>
            <a:bodyPr anchor="ctr" rtlCol="false" tIns="0" lIns="0" bIns="0" rIns="0"/>
            <a:lstStyle/>
            <a:p>
              <a:pPr algn="ctr">
                <a:lnSpc>
                  <a:spcPts val="7488"/>
                </a:lnSpc>
              </a:pPr>
              <a:r>
                <a:rPr lang="en-US" sz="5200">
                  <a:solidFill>
                    <a:srgbClr val="FFFFFF"/>
                  </a:solidFill>
                  <a:latin typeface="CocogoosePro 1"/>
                  <a:ea typeface="CocogoosePro 1"/>
                  <a:cs typeface="CocogoosePro 1"/>
                  <a:sym typeface="CocogoosePro 1"/>
                </a:rPr>
                <a:t>Naming our grievance:</a:t>
              </a:r>
            </a:p>
            <a:p>
              <a:pPr algn="ctr">
                <a:lnSpc>
                  <a:spcPts val="7488"/>
                </a:lnSpc>
              </a:pPr>
              <a:r>
                <a:rPr lang="en-US" sz="5200">
                  <a:solidFill>
                    <a:srgbClr val="FFFFFF"/>
                  </a:solidFill>
                  <a:latin typeface="CocogoosePro 1"/>
                  <a:ea typeface="CocogoosePro 1"/>
                  <a:cs typeface="CocogoosePro 1"/>
                  <a:sym typeface="CocogoosePro 1"/>
                </a:rPr>
                <a:t>3.  Allows us to focus on </a:t>
              </a:r>
              <a:r>
                <a:rPr lang="en-US" sz="5200" u="sng">
                  <a:solidFill>
                    <a:srgbClr val="FFFFFF"/>
                  </a:solidFill>
                  <a:latin typeface="CocogoosePro 1"/>
                  <a:ea typeface="CocogoosePro 1"/>
                  <a:cs typeface="CocogoosePro 1"/>
                  <a:sym typeface="CocogoosePro 1"/>
                </a:rPr>
                <a:t>reality</a:t>
              </a:r>
              <a:r>
                <a:rPr lang="en-US" sz="5200">
                  <a:solidFill>
                    <a:srgbClr val="FFFFFF"/>
                  </a:solidFill>
                  <a:latin typeface="CocogoosePro 1"/>
                  <a:ea typeface="CocogoosePro 1"/>
                  <a:cs typeface="CocogoosePro 1"/>
                  <a:sym typeface="CocogoosePro 1"/>
                </a:rPr>
                <a:t> instead of </a:t>
              </a:r>
            </a:p>
            <a:p>
              <a:pPr algn="ctr">
                <a:lnSpc>
                  <a:spcPts val="7488"/>
                </a:lnSpc>
              </a:pPr>
              <a:r>
                <a:rPr lang="en-US" sz="5200">
                  <a:solidFill>
                    <a:srgbClr val="FFFFFF"/>
                  </a:solidFill>
                  <a:latin typeface="CocogoosePro 1"/>
                  <a:ea typeface="CocogoosePro 1"/>
                  <a:cs typeface="CocogoosePro 1"/>
                  <a:sym typeface="CocogoosePro 1"/>
                </a:rPr>
                <a:t>looking for the “</a:t>
              </a:r>
              <a:r>
                <a:rPr lang="en-US" sz="5200" u="sng">
                  <a:solidFill>
                    <a:srgbClr val="FFFFFF"/>
                  </a:solidFill>
                  <a:latin typeface="CocogoosePro 1"/>
                  <a:ea typeface="CocogoosePro 1"/>
                  <a:cs typeface="CocogoosePro 1"/>
                  <a:sym typeface="CocogoosePro 1"/>
                </a:rPr>
                <a:t>bright side</a:t>
              </a:r>
              <a:r>
                <a:rPr lang="en-US" sz="5200">
                  <a:solidFill>
                    <a:srgbClr val="FFFFFF"/>
                  </a:solidFill>
                  <a:latin typeface="CocogoosePro 1"/>
                  <a:ea typeface="CocogoosePro 1"/>
                  <a:cs typeface="CocogoosePro 1"/>
                  <a:sym typeface="CocogoosePro 1"/>
                </a:rPr>
                <a:t>.”</a:t>
              </a:r>
            </a:p>
            <a:p>
              <a:pPr algn="ctr">
                <a:lnSpc>
                  <a:spcPts val="7488"/>
                </a:lnSpc>
              </a:pPr>
            </a:p>
            <a:p>
              <a:pPr algn="ctr">
                <a:lnSpc>
                  <a:spcPts val="7488"/>
                </a:lnSpc>
              </a:pPr>
              <a:r>
                <a:rPr lang="en-US" sz="5200">
                  <a:solidFill>
                    <a:srgbClr val="FFFFFF"/>
                  </a:solidFill>
                  <a:latin typeface="CocogoosePro 1"/>
                  <a:ea typeface="CocogoosePro 1"/>
                  <a:cs typeface="CocogoosePro 1"/>
                  <a:sym typeface="CocogoosePro 1"/>
                </a:rPr>
                <a:t>4.  Helps us to better </a:t>
              </a:r>
              <a:r>
                <a:rPr lang="en-US" sz="5200" u="sng">
                  <a:solidFill>
                    <a:srgbClr val="FFFFFF"/>
                  </a:solidFill>
                  <a:latin typeface="CocogoosePro 1"/>
                  <a:ea typeface="CocogoosePro 1"/>
                  <a:cs typeface="CocogoosePro 1"/>
                  <a:sym typeface="CocogoosePro 1"/>
                </a:rPr>
                <a:t>empathize</a:t>
              </a:r>
              <a:r>
                <a:rPr lang="en-US" sz="5200">
                  <a:solidFill>
                    <a:srgbClr val="FFFFFF"/>
                  </a:solidFill>
                  <a:latin typeface="CocogoosePro 1"/>
                  <a:ea typeface="CocogoosePro 1"/>
                  <a:cs typeface="CocogoosePro 1"/>
                  <a:sym typeface="CocogoosePro 1"/>
                </a:rPr>
                <a:t> </a:t>
              </a:r>
            </a:p>
            <a:p>
              <a:pPr algn="ctr">
                <a:lnSpc>
                  <a:spcPts val="7488"/>
                </a:lnSpc>
              </a:pPr>
              <a:r>
                <a:rPr lang="en-US" sz="5200">
                  <a:solidFill>
                    <a:srgbClr val="FFFFFF"/>
                  </a:solidFill>
                  <a:latin typeface="CocogoosePro 1"/>
                  <a:ea typeface="CocogoosePro 1"/>
                  <a:cs typeface="CocogoosePro 1"/>
                  <a:sym typeface="CocogoosePro 1"/>
                </a:rPr>
                <a:t>with </a:t>
              </a:r>
              <a:r>
                <a:rPr lang="en-US" sz="5200" u="sng">
                  <a:solidFill>
                    <a:srgbClr val="FFFFFF"/>
                  </a:solidFill>
                  <a:latin typeface="CocogoosePro 1"/>
                  <a:ea typeface="CocogoosePro 1"/>
                  <a:cs typeface="CocogoosePro 1"/>
                  <a:sym typeface="CocogoosePro 1"/>
                </a:rPr>
                <a:t>others</a:t>
              </a:r>
              <a:r>
                <a:rPr lang="en-US" sz="5200">
                  <a:solidFill>
                    <a:srgbClr val="FFFFFF"/>
                  </a:solidFill>
                  <a:latin typeface="CocogoosePro 1"/>
                  <a:ea typeface="CocogoosePro 1"/>
                  <a:cs typeface="CocogoosePro 1"/>
                  <a:sym typeface="CocogoosePro 1"/>
                </a:rPr>
                <a:t> in the future.</a:t>
              </a:r>
            </a:p>
          </p:txBody>
        </p:sp>
      </p:grpSp>
    </p:spTree>
  </p:cSld>
  <p:clrMapOvr>
    <a:masterClrMapping/>
  </p:clrMapOvr>
  <p:transition spd="fast">
    <p:fade/>
  </p:transition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0EBE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628650" y="647700"/>
            <a:ext cx="17030701" cy="38100"/>
            <a:chOff x="0" y="0"/>
            <a:chExt cx="22707601" cy="508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25400" y="0"/>
              <a:ext cx="22656800" cy="50800"/>
            </a:xfrm>
            <a:custGeom>
              <a:avLst/>
              <a:gdLst/>
              <a:ahLst/>
              <a:cxnLst/>
              <a:rect r="r" b="b" t="t" l="l"/>
              <a:pathLst>
                <a:path h="50800" w="22656800">
                  <a:moveTo>
                    <a:pt x="0" y="0"/>
                  </a:moveTo>
                  <a:lnTo>
                    <a:pt x="22656800" y="0"/>
                  </a:lnTo>
                  <a:lnTo>
                    <a:pt x="22656800" y="50800"/>
                  </a:lnTo>
                  <a:lnTo>
                    <a:pt x="0" y="50800"/>
                  </a:lnTo>
                  <a:close/>
                </a:path>
              </a:pathLst>
            </a:custGeom>
            <a:solidFill>
              <a:srgbClr val="227AAF"/>
            </a:solidFill>
          </p:spPr>
        </p:sp>
      </p:grpSp>
      <p:grpSp>
        <p:nvGrpSpPr>
          <p:cNvPr name="Group 4" id="4"/>
          <p:cNvGrpSpPr/>
          <p:nvPr/>
        </p:nvGrpSpPr>
        <p:grpSpPr>
          <a:xfrm rot="0">
            <a:off x="642938" y="9634538"/>
            <a:ext cx="17002126" cy="9525"/>
            <a:chOff x="0" y="0"/>
            <a:chExt cx="22669501" cy="12700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6350" y="0"/>
              <a:ext cx="22656800" cy="12700"/>
            </a:xfrm>
            <a:custGeom>
              <a:avLst/>
              <a:gdLst/>
              <a:ahLst/>
              <a:cxnLst/>
              <a:rect r="r" b="b" t="t" l="l"/>
              <a:pathLst>
                <a:path h="12700" w="22656800">
                  <a:moveTo>
                    <a:pt x="0" y="0"/>
                  </a:moveTo>
                  <a:lnTo>
                    <a:pt x="22656800" y="0"/>
                  </a:lnTo>
                  <a:lnTo>
                    <a:pt x="22656800" y="1270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227AAF"/>
            </a:solidFill>
          </p:spPr>
        </p:sp>
      </p:grpSp>
      <p:grpSp>
        <p:nvGrpSpPr>
          <p:cNvPr name="Group 6" id="6"/>
          <p:cNvGrpSpPr/>
          <p:nvPr/>
        </p:nvGrpSpPr>
        <p:grpSpPr>
          <a:xfrm rot="0">
            <a:off x="642938" y="9634538"/>
            <a:ext cx="17002126" cy="9525"/>
            <a:chOff x="0" y="0"/>
            <a:chExt cx="22669501" cy="12700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6350" y="0"/>
              <a:ext cx="22656800" cy="12700"/>
            </a:xfrm>
            <a:custGeom>
              <a:avLst/>
              <a:gdLst/>
              <a:ahLst/>
              <a:cxnLst/>
              <a:rect r="r" b="b" t="t" l="l"/>
              <a:pathLst>
                <a:path h="12700" w="22656800">
                  <a:moveTo>
                    <a:pt x="0" y="0"/>
                  </a:moveTo>
                  <a:lnTo>
                    <a:pt x="22656800" y="0"/>
                  </a:lnTo>
                  <a:lnTo>
                    <a:pt x="22656800" y="1270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FFFFFF">
                <a:alpha val="8627"/>
              </a:srgbClr>
            </a:solidFill>
          </p:spPr>
        </p:sp>
      </p:grpSp>
      <p:grpSp>
        <p:nvGrpSpPr>
          <p:cNvPr name="Group 8" id="8"/>
          <p:cNvGrpSpPr/>
          <p:nvPr/>
        </p:nvGrpSpPr>
        <p:grpSpPr>
          <a:xfrm rot="0">
            <a:off x="628650" y="647700"/>
            <a:ext cx="17030701" cy="38100"/>
            <a:chOff x="0" y="0"/>
            <a:chExt cx="22707601" cy="50800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25400" y="0"/>
              <a:ext cx="22656800" cy="50800"/>
            </a:xfrm>
            <a:custGeom>
              <a:avLst/>
              <a:gdLst/>
              <a:ahLst/>
              <a:cxnLst/>
              <a:rect r="r" b="b" t="t" l="l"/>
              <a:pathLst>
                <a:path h="50800" w="22656800">
                  <a:moveTo>
                    <a:pt x="0" y="0"/>
                  </a:moveTo>
                  <a:lnTo>
                    <a:pt x="22656800" y="0"/>
                  </a:lnTo>
                  <a:lnTo>
                    <a:pt x="22656800" y="50800"/>
                  </a:lnTo>
                  <a:lnTo>
                    <a:pt x="0" y="50800"/>
                  </a:lnTo>
                  <a:close/>
                </a:path>
              </a:pathLst>
            </a:custGeom>
            <a:solidFill>
              <a:srgbClr val="FFFFFF">
                <a:alpha val="8627"/>
              </a:srgbClr>
            </a:solidFill>
          </p:spPr>
        </p:sp>
      </p:grpSp>
      <p:grpSp>
        <p:nvGrpSpPr>
          <p:cNvPr name="Group 10" id="10"/>
          <p:cNvGrpSpPr/>
          <p:nvPr/>
        </p:nvGrpSpPr>
        <p:grpSpPr>
          <a:xfrm rot="0">
            <a:off x="-14288" y="-4762"/>
            <a:ext cx="18297526" cy="10296525"/>
            <a:chOff x="0" y="0"/>
            <a:chExt cx="24396701" cy="13728700"/>
          </a:xfrm>
        </p:grpSpPr>
        <p:sp>
          <p:nvSpPr>
            <p:cNvPr name="Freeform 11" id="11" descr="Copenhagen Opera House lit up at night and viewed from across the water"/>
            <p:cNvSpPr/>
            <p:nvPr/>
          </p:nvSpPr>
          <p:spPr>
            <a:xfrm flipH="false" flipV="false" rot="0">
              <a:off x="0" y="0"/>
              <a:ext cx="24396700" cy="13728700"/>
            </a:xfrm>
            <a:custGeom>
              <a:avLst/>
              <a:gdLst/>
              <a:ahLst/>
              <a:cxnLst/>
              <a:rect r="r" b="b" t="t" l="l"/>
              <a:pathLst>
                <a:path h="13728700" w="24396700">
                  <a:moveTo>
                    <a:pt x="0" y="0"/>
                  </a:moveTo>
                  <a:lnTo>
                    <a:pt x="24396700" y="0"/>
                  </a:lnTo>
                  <a:lnTo>
                    <a:pt x="24396700" y="13728700"/>
                  </a:lnTo>
                  <a:lnTo>
                    <a:pt x="0" y="137287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 l="0" t="0" r="-40" b="0"/>
              </a:stretch>
            </a:blipFill>
          </p:spPr>
        </p:sp>
      </p:grpSp>
      <p:grpSp>
        <p:nvGrpSpPr>
          <p:cNvPr name="Group 12" id="12"/>
          <p:cNvGrpSpPr/>
          <p:nvPr/>
        </p:nvGrpSpPr>
        <p:grpSpPr>
          <a:xfrm rot="0">
            <a:off x="-859365" y="-4762"/>
            <a:ext cx="13837358" cy="3505201"/>
            <a:chOff x="0" y="0"/>
            <a:chExt cx="18449811" cy="4673601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18449812" cy="4673601"/>
            </a:xfrm>
            <a:custGeom>
              <a:avLst/>
              <a:gdLst/>
              <a:ahLst/>
              <a:cxnLst/>
              <a:rect r="r" b="b" t="t" l="l"/>
              <a:pathLst>
                <a:path h="4673601" w="18449812">
                  <a:moveTo>
                    <a:pt x="0" y="0"/>
                  </a:moveTo>
                  <a:lnTo>
                    <a:pt x="18449812" y="0"/>
                  </a:lnTo>
                  <a:lnTo>
                    <a:pt x="18449812" y="4673601"/>
                  </a:lnTo>
                  <a:lnTo>
                    <a:pt x="0" y="4673601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</p:sp>
        <p:sp>
          <p:nvSpPr>
            <p:cNvPr name="TextBox 14" id="14"/>
            <p:cNvSpPr txBox="true"/>
            <p:nvPr/>
          </p:nvSpPr>
          <p:spPr>
            <a:xfrm>
              <a:off x="0" y="-76200"/>
              <a:ext cx="18449811" cy="4749801"/>
            </a:xfrm>
            <a:prstGeom prst="rect">
              <a:avLst/>
            </a:prstGeom>
          </p:spPr>
          <p:txBody>
            <a:bodyPr anchor="ctr" rtlCol="false" tIns="0" lIns="0" bIns="0" rIns="0"/>
            <a:lstStyle/>
            <a:p>
              <a:pPr algn="ctr">
                <a:lnSpc>
                  <a:spcPts val="8160"/>
                </a:lnSpc>
              </a:pPr>
              <a:r>
                <a:rPr lang="en-US" sz="6800" u="sng">
                  <a:solidFill>
                    <a:srgbClr val="FFFFFF"/>
                  </a:solidFill>
                  <a:latin typeface="CocogoosePro 2"/>
                  <a:ea typeface="CocogoosePro 2"/>
                  <a:cs typeface="CocogoosePro 2"/>
                  <a:sym typeface="CocogoosePro 2"/>
                </a:rPr>
                <a:t>Constructing Personal </a:t>
              </a:r>
            </a:p>
            <a:p>
              <a:pPr algn="ctr">
                <a:lnSpc>
                  <a:spcPts val="8160"/>
                </a:lnSpc>
              </a:pPr>
              <a:r>
                <a:rPr lang="en-US" sz="6800" u="sng">
                  <a:solidFill>
                    <a:srgbClr val="FFFFFF"/>
                  </a:solidFill>
                  <a:latin typeface="CocogoosePro 2"/>
                  <a:ea typeface="CocogoosePro 2"/>
                  <a:cs typeface="CocogoosePro 2"/>
                  <a:sym typeface="CocogoosePro 2"/>
                </a:rPr>
                <a:t>Laments: HELP</a:t>
              </a:r>
            </a:p>
          </p:txBody>
        </p:sp>
      </p:grpSp>
      <p:grpSp>
        <p:nvGrpSpPr>
          <p:cNvPr name="Group 15" id="15"/>
          <p:cNvGrpSpPr/>
          <p:nvPr/>
        </p:nvGrpSpPr>
        <p:grpSpPr>
          <a:xfrm rot="0">
            <a:off x="505289" y="3160267"/>
            <a:ext cx="15872718" cy="6713221"/>
            <a:chOff x="0" y="0"/>
            <a:chExt cx="21163624" cy="8950961"/>
          </a:xfrm>
        </p:grpSpPr>
        <p:sp>
          <p:nvSpPr>
            <p:cNvPr name="Freeform 16" id="16"/>
            <p:cNvSpPr/>
            <p:nvPr/>
          </p:nvSpPr>
          <p:spPr>
            <a:xfrm flipH="false" flipV="false" rot="0">
              <a:off x="0" y="0"/>
              <a:ext cx="21163624" cy="8950961"/>
            </a:xfrm>
            <a:custGeom>
              <a:avLst/>
              <a:gdLst/>
              <a:ahLst/>
              <a:cxnLst/>
              <a:rect r="r" b="b" t="t" l="l"/>
              <a:pathLst>
                <a:path h="8950961" w="21163624">
                  <a:moveTo>
                    <a:pt x="0" y="0"/>
                  </a:moveTo>
                  <a:lnTo>
                    <a:pt x="21163624" y="0"/>
                  </a:lnTo>
                  <a:lnTo>
                    <a:pt x="21163624" y="8950961"/>
                  </a:lnTo>
                  <a:lnTo>
                    <a:pt x="0" y="8950961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</p:sp>
        <p:sp>
          <p:nvSpPr>
            <p:cNvPr name="TextBox 17" id="17"/>
            <p:cNvSpPr txBox="true"/>
            <p:nvPr/>
          </p:nvSpPr>
          <p:spPr>
            <a:xfrm>
              <a:off x="0" y="-647700"/>
              <a:ext cx="21163624" cy="9598661"/>
            </a:xfrm>
            <a:prstGeom prst="rect">
              <a:avLst/>
            </a:prstGeom>
          </p:spPr>
          <p:txBody>
            <a:bodyPr anchor="ctr" rtlCol="false" tIns="0" lIns="0" bIns="0" rIns="0"/>
            <a:lstStyle/>
            <a:p>
              <a:pPr algn="ctr">
                <a:lnSpc>
                  <a:spcPts val="12240"/>
                </a:lnSpc>
              </a:pPr>
              <a:r>
                <a:rPr lang="en-US" sz="5100">
                  <a:solidFill>
                    <a:srgbClr val="FFFFFF"/>
                  </a:solidFill>
                  <a:latin typeface="CocogoosePro 1"/>
                  <a:ea typeface="CocogoosePro 1"/>
                  <a:cs typeface="CocogoosePro 1"/>
                  <a:sym typeface="CocogoosePro 1"/>
                </a:rPr>
                <a:t>L- </a:t>
              </a:r>
              <a:r>
                <a:rPr lang="en-US" sz="5100" u="sng">
                  <a:solidFill>
                    <a:srgbClr val="FFFFFF"/>
                  </a:solidFill>
                  <a:latin typeface="CocogoosePro 1"/>
                  <a:ea typeface="CocogoosePro 1"/>
                  <a:cs typeface="CocogoosePro 1"/>
                  <a:sym typeface="CocogoosePro 1"/>
                </a:rPr>
                <a:t>Lift</a:t>
              </a:r>
              <a:r>
                <a:rPr lang="en-US" sz="5100">
                  <a:solidFill>
                    <a:srgbClr val="FFFFFF"/>
                  </a:solidFill>
                  <a:latin typeface="CocogoosePro 1"/>
                  <a:ea typeface="CocogoosePro 1"/>
                  <a:cs typeface="CocogoosePro 1"/>
                  <a:sym typeface="CocogoosePro 1"/>
                </a:rPr>
                <a:t> Up Your Need for Deliverance</a:t>
              </a:r>
            </a:p>
            <a:p>
              <a:pPr algn="ctr">
                <a:lnSpc>
                  <a:spcPts val="12240"/>
                </a:lnSpc>
              </a:pPr>
              <a:r>
                <a:rPr lang="en-US" sz="5100">
                  <a:solidFill>
                    <a:srgbClr val="FFFFFF"/>
                  </a:solidFill>
                  <a:latin typeface="CocogoosePro 1"/>
                  <a:ea typeface="CocogoosePro 1"/>
                  <a:cs typeface="CocogoosePro 1"/>
                  <a:sym typeface="CocogoosePro 1"/>
                </a:rPr>
                <a:t>What is the desired outcome of our prayer?</a:t>
              </a:r>
            </a:p>
            <a:p>
              <a:pPr algn="ctr">
                <a:lnSpc>
                  <a:spcPts val="7344"/>
                </a:lnSpc>
              </a:pPr>
              <a:r>
                <a:rPr lang="en-US" sz="5100">
                  <a:solidFill>
                    <a:srgbClr val="FFFFFF"/>
                  </a:solidFill>
                  <a:latin typeface="CocogoosePro 1"/>
                  <a:ea typeface="CocogoosePro 1"/>
                  <a:cs typeface="CocogoosePro 1"/>
                  <a:sym typeface="CocogoosePro 1"/>
                </a:rPr>
                <a:t>If we do not </a:t>
              </a:r>
              <a:r>
                <a:rPr lang="en-US" sz="5100" u="sng">
                  <a:solidFill>
                    <a:srgbClr val="FFFFFF"/>
                  </a:solidFill>
                  <a:latin typeface="CocogoosePro 1"/>
                  <a:ea typeface="CocogoosePro 1"/>
                  <a:cs typeface="CocogoosePro 1"/>
                  <a:sym typeface="CocogoosePro 1"/>
                </a:rPr>
                <a:t>need</a:t>
              </a:r>
              <a:r>
                <a:rPr lang="en-US" sz="5100">
                  <a:solidFill>
                    <a:srgbClr val="FFFFFF"/>
                  </a:solidFill>
                  <a:latin typeface="CocogoosePro 1"/>
                  <a:ea typeface="CocogoosePro 1"/>
                  <a:cs typeface="CocogoosePro 1"/>
                  <a:sym typeface="CocogoosePro 1"/>
                </a:rPr>
                <a:t> God, what is the point of lamenting in the first place?</a:t>
              </a:r>
            </a:p>
          </p:txBody>
        </p:sp>
      </p:grpSp>
    </p:spTree>
  </p:cSld>
  <p:clrMapOvr>
    <a:masterClrMapping/>
  </p:clrMapOvr>
  <p:transition spd="fast">
    <p:fade/>
  </p:transition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0EBE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628650" y="647700"/>
            <a:ext cx="17030701" cy="38100"/>
            <a:chOff x="0" y="0"/>
            <a:chExt cx="22707601" cy="508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25400" y="0"/>
              <a:ext cx="22656800" cy="50800"/>
            </a:xfrm>
            <a:custGeom>
              <a:avLst/>
              <a:gdLst/>
              <a:ahLst/>
              <a:cxnLst/>
              <a:rect r="r" b="b" t="t" l="l"/>
              <a:pathLst>
                <a:path h="50800" w="22656800">
                  <a:moveTo>
                    <a:pt x="0" y="0"/>
                  </a:moveTo>
                  <a:lnTo>
                    <a:pt x="22656800" y="0"/>
                  </a:lnTo>
                  <a:lnTo>
                    <a:pt x="22656800" y="50800"/>
                  </a:lnTo>
                  <a:lnTo>
                    <a:pt x="0" y="50800"/>
                  </a:lnTo>
                  <a:close/>
                </a:path>
              </a:pathLst>
            </a:custGeom>
            <a:solidFill>
              <a:srgbClr val="227AAF"/>
            </a:solidFill>
          </p:spPr>
        </p:sp>
      </p:grpSp>
      <p:grpSp>
        <p:nvGrpSpPr>
          <p:cNvPr name="Group 4" id="4"/>
          <p:cNvGrpSpPr/>
          <p:nvPr/>
        </p:nvGrpSpPr>
        <p:grpSpPr>
          <a:xfrm rot="0">
            <a:off x="642938" y="9634538"/>
            <a:ext cx="17002126" cy="9525"/>
            <a:chOff x="0" y="0"/>
            <a:chExt cx="22669501" cy="12700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6350" y="0"/>
              <a:ext cx="22656800" cy="12700"/>
            </a:xfrm>
            <a:custGeom>
              <a:avLst/>
              <a:gdLst/>
              <a:ahLst/>
              <a:cxnLst/>
              <a:rect r="r" b="b" t="t" l="l"/>
              <a:pathLst>
                <a:path h="12700" w="22656800">
                  <a:moveTo>
                    <a:pt x="0" y="0"/>
                  </a:moveTo>
                  <a:lnTo>
                    <a:pt x="22656800" y="0"/>
                  </a:lnTo>
                  <a:lnTo>
                    <a:pt x="22656800" y="1270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227AAF"/>
            </a:solidFill>
          </p:spPr>
        </p:sp>
      </p:grpSp>
      <p:grpSp>
        <p:nvGrpSpPr>
          <p:cNvPr name="Group 6" id="6"/>
          <p:cNvGrpSpPr/>
          <p:nvPr/>
        </p:nvGrpSpPr>
        <p:grpSpPr>
          <a:xfrm rot="0">
            <a:off x="642938" y="9634538"/>
            <a:ext cx="17002126" cy="9525"/>
            <a:chOff x="0" y="0"/>
            <a:chExt cx="22669501" cy="12700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6350" y="0"/>
              <a:ext cx="22656800" cy="12700"/>
            </a:xfrm>
            <a:custGeom>
              <a:avLst/>
              <a:gdLst/>
              <a:ahLst/>
              <a:cxnLst/>
              <a:rect r="r" b="b" t="t" l="l"/>
              <a:pathLst>
                <a:path h="12700" w="22656800">
                  <a:moveTo>
                    <a:pt x="0" y="0"/>
                  </a:moveTo>
                  <a:lnTo>
                    <a:pt x="22656800" y="0"/>
                  </a:lnTo>
                  <a:lnTo>
                    <a:pt x="22656800" y="1270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FFFFFF">
                <a:alpha val="8627"/>
              </a:srgbClr>
            </a:solidFill>
          </p:spPr>
        </p:sp>
      </p:grpSp>
      <p:grpSp>
        <p:nvGrpSpPr>
          <p:cNvPr name="Group 8" id="8"/>
          <p:cNvGrpSpPr/>
          <p:nvPr/>
        </p:nvGrpSpPr>
        <p:grpSpPr>
          <a:xfrm rot="0">
            <a:off x="628650" y="647700"/>
            <a:ext cx="17030701" cy="38100"/>
            <a:chOff x="0" y="0"/>
            <a:chExt cx="22707601" cy="50800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25400" y="0"/>
              <a:ext cx="22656800" cy="50800"/>
            </a:xfrm>
            <a:custGeom>
              <a:avLst/>
              <a:gdLst/>
              <a:ahLst/>
              <a:cxnLst/>
              <a:rect r="r" b="b" t="t" l="l"/>
              <a:pathLst>
                <a:path h="50800" w="22656800">
                  <a:moveTo>
                    <a:pt x="0" y="0"/>
                  </a:moveTo>
                  <a:lnTo>
                    <a:pt x="22656800" y="0"/>
                  </a:lnTo>
                  <a:lnTo>
                    <a:pt x="22656800" y="50800"/>
                  </a:lnTo>
                  <a:lnTo>
                    <a:pt x="0" y="50800"/>
                  </a:lnTo>
                  <a:close/>
                </a:path>
              </a:pathLst>
            </a:custGeom>
            <a:solidFill>
              <a:srgbClr val="FFFFFF">
                <a:alpha val="8627"/>
              </a:srgbClr>
            </a:solidFill>
          </p:spPr>
        </p:sp>
      </p:grpSp>
      <p:grpSp>
        <p:nvGrpSpPr>
          <p:cNvPr name="Group 10" id="10"/>
          <p:cNvGrpSpPr/>
          <p:nvPr/>
        </p:nvGrpSpPr>
        <p:grpSpPr>
          <a:xfrm rot="0">
            <a:off x="-14288" y="-4762"/>
            <a:ext cx="18297526" cy="10296525"/>
            <a:chOff x="0" y="0"/>
            <a:chExt cx="24396701" cy="13728700"/>
          </a:xfrm>
        </p:grpSpPr>
        <p:sp>
          <p:nvSpPr>
            <p:cNvPr name="Freeform 11" id="11" descr="Copenhagen Opera House lit up at night and viewed from across the water"/>
            <p:cNvSpPr/>
            <p:nvPr/>
          </p:nvSpPr>
          <p:spPr>
            <a:xfrm flipH="false" flipV="false" rot="0">
              <a:off x="0" y="0"/>
              <a:ext cx="24396700" cy="13728700"/>
            </a:xfrm>
            <a:custGeom>
              <a:avLst/>
              <a:gdLst/>
              <a:ahLst/>
              <a:cxnLst/>
              <a:rect r="r" b="b" t="t" l="l"/>
              <a:pathLst>
                <a:path h="13728700" w="24396700">
                  <a:moveTo>
                    <a:pt x="0" y="0"/>
                  </a:moveTo>
                  <a:lnTo>
                    <a:pt x="24396700" y="0"/>
                  </a:lnTo>
                  <a:lnTo>
                    <a:pt x="24396700" y="13728700"/>
                  </a:lnTo>
                  <a:lnTo>
                    <a:pt x="0" y="137287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 l="0" t="0" r="-40" b="0"/>
              </a:stretch>
            </a:blipFill>
          </p:spPr>
        </p:sp>
      </p:grpSp>
      <p:grpSp>
        <p:nvGrpSpPr>
          <p:cNvPr name="Group 12" id="12"/>
          <p:cNvGrpSpPr/>
          <p:nvPr/>
        </p:nvGrpSpPr>
        <p:grpSpPr>
          <a:xfrm rot="0">
            <a:off x="-978290" y="-4762"/>
            <a:ext cx="14082869" cy="3505201"/>
            <a:chOff x="0" y="0"/>
            <a:chExt cx="18777159" cy="4673601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18777159" cy="4673601"/>
            </a:xfrm>
            <a:custGeom>
              <a:avLst/>
              <a:gdLst/>
              <a:ahLst/>
              <a:cxnLst/>
              <a:rect r="r" b="b" t="t" l="l"/>
              <a:pathLst>
                <a:path h="4673601" w="18777159">
                  <a:moveTo>
                    <a:pt x="0" y="0"/>
                  </a:moveTo>
                  <a:lnTo>
                    <a:pt x="18777159" y="0"/>
                  </a:lnTo>
                  <a:lnTo>
                    <a:pt x="18777159" y="4673601"/>
                  </a:lnTo>
                  <a:lnTo>
                    <a:pt x="0" y="4673601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</p:sp>
        <p:sp>
          <p:nvSpPr>
            <p:cNvPr name="TextBox 14" id="14"/>
            <p:cNvSpPr txBox="true"/>
            <p:nvPr/>
          </p:nvSpPr>
          <p:spPr>
            <a:xfrm>
              <a:off x="0" y="-76200"/>
              <a:ext cx="18777159" cy="4749801"/>
            </a:xfrm>
            <a:prstGeom prst="rect">
              <a:avLst/>
            </a:prstGeom>
          </p:spPr>
          <p:txBody>
            <a:bodyPr anchor="ctr" rtlCol="false" tIns="0" lIns="0" bIns="0" rIns="0"/>
            <a:lstStyle/>
            <a:p>
              <a:pPr algn="ctr">
                <a:lnSpc>
                  <a:spcPts val="8160"/>
                </a:lnSpc>
              </a:pPr>
              <a:r>
                <a:rPr lang="en-US" sz="6800" u="sng">
                  <a:solidFill>
                    <a:srgbClr val="FFFFFF"/>
                  </a:solidFill>
                  <a:latin typeface="CocogoosePro 2"/>
                  <a:ea typeface="CocogoosePro 2"/>
                  <a:cs typeface="CocogoosePro 2"/>
                  <a:sym typeface="CocogoosePro 2"/>
                </a:rPr>
                <a:t>Constructing Personal </a:t>
              </a:r>
            </a:p>
            <a:p>
              <a:pPr algn="ctr">
                <a:lnSpc>
                  <a:spcPts val="8160"/>
                </a:lnSpc>
              </a:pPr>
              <a:r>
                <a:rPr lang="en-US" sz="6800" u="sng">
                  <a:solidFill>
                    <a:srgbClr val="FFFFFF"/>
                  </a:solidFill>
                  <a:latin typeface="CocogoosePro 2"/>
                  <a:ea typeface="CocogoosePro 2"/>
                  <a:cs typeface="CocogoosePro 2"/>
                  <a:sym typeface="CocogoosePro 2"/>
                </a:rPr>
                <a:t>Laments: HELP</a:t>
              </a:r>
            </a:p>
          </p:txBody>
        </p:sp>
      </p:grpSp>
      <p:grpSp>
        <p:nvGrpSpPr>
          <p:cNvPr name="Group 15" id="15"/>
          <p:cNvGrpSpPr/>
          <p:nvPr/>
        </p:nvGrpSpPr>
        <p:grpSpPr>
          <a:xfrm rot="0">
            <a:off x="357895" y="3722184"/>
            <a:ext cx="15830551" cy="5690608"/>
            <a:chOff x="0" y="0"/>
            <a:chExt cx="21107401" cy="7587477"/>
          </a:xfrm>
        </p:grpSpPr>
        <p:sp>
          <p:nvSpPr>
            <p:cNvPr name="Freeform 16" id="16"/>
            <p:cNvSpPr/>
            <p:nvPr/>
          </p:nvSpPr>
          <p:spPr>
            <a:xfrm flipH="false" flipV="false" rot="0">
              <a:off x="0" y="0"/>
              <a:ext cx="21107402" cy="7587476"/>
            </a:xfrm>
            <a:custGeom>
              <a:avLst/>
              <a:gdLst/>
              <a:ahLst/>
              <a:cxnLst/>
              <a:rect r="r" b="b" t="t" l="l"/>
              <a:pathLst>
                <a:path h="7587476" w="21107402">
                  <a:moveTo>
                    <a:pt x="0" y="0"/>
                  </a:moveTo>
                  <a:lnTo>
                    <a:pt x="21107402" y="0"/>
                  </a:lnTo>
                  <a:lnTo>
                    <a:pt x="21107402" y="7587476"/>
                  </a:lnTo>
                  <a:lnTo>
                    <a:pt x="0" y="7587476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</p:sp>
        <p:sp>
          <p:nvSpPr>
            <p:cNvPr name="TextBox 17" id="17"/>
            <p:cNvSpPr txBox="true"/>
            <p:nvPr/>
          </p:nvSpPr>
          <p:spPr>
            <a:xfrm>
              <a:off x="0" y="-723900"/>
              <a:ext cx="21107401" cy="8311377"/>
            </a:xfrm>
            <a:prstGeom prst="rect">
              <a:avLst/>
            </a:prstGeom>
          </p:spPr>
          <p:txBody>
            <a:bodyPr anchor="ctr" rtlCol="false" tIns="0" lIns="0" bIns="0" rIns="0"/>
            <a:lstStyle/>
            <a:p>
              <a:pPr algn="ctr">
                <a:lnSpc>
                  <a:spcPts val="13680"/>
                </a:lnSpc>
              </a:pPr>
              <a:r>
                <a:rPr lang="en-US" sz="5700">
                  <a:solidFill>
                    <a:srgbClr val="FFFFFF"/>
                  </a:solidFill>
                  <a:latin typeface="CocogoosePro 1"/>
                  <a:ea typeface="CocogoosePro 1"/>
                  <a:cs typeface="CocogoosePro 1"/>
                  <a:sym typeface="CocogoosePro 1"/>
                </a:rPr>
                <a:t>P- </a:t>
              </a:r>
              <a:r>
                <a:rPr lang="en-US" sz="5700" u="sng">
                  <a:solidFill>
                    <a:srgbClr val="FFFFFF"/>
                  </a:solidFill>
                  <a:latin typeface="CocogoosePro 1"/>
                  <a:ea typeface="CocogoosePro 1"/>
                  <a:cs typeface="CocogoosePro 1"/>
                  <a:sym typeface="CocogoosePro 1"/>
                </a:rPr>
                <a:t>Put</a:t>
              </a:r>
              <a:r>
                <a:rPr lang="en-US" sz="5700">
                  <a:solidFill>
                    <a:srgbClr val="FFFFFF"/>
                  </a:solidFill>
                  <a:latin typeface="CocogoosePro 1"/>
                  <a:ea typeface="CocogoosePro 1"/>
                  <a:cs typeface="CocogoosePro 1"/>
                  <a:sym typeface="CocogoosePro 1"/>
                </a:rPr>
                <a:t> Faith &amp; Trust in God</a:t>
              </a:r>
            </a:p>
            <a:p>
              <a:pPr algn="ctr">
                <a:lnSpc>
                  <a:spcPts val="8208"/>
                </a:lnSpc>
              </a:pPr>
              <a:r>
                <a:rPr lang="en-US" sz="5700">
                  <a:solidFill>
                    <a:srgbClr val="FFFFFF"/>
                  </a:solidFill>
                  <a:latin typeface="CocogoosePro 1"/>
                  <a:ea typeface="CocogoosePro 1"/>
                  <a:cs typeface="CocogoosePro 1"/>
                  <a:sym typeface="CocogoosePro 1"/>
                </a:rPr>
                <a:t>When we find ourselves in </a:t>
              </a:r>
            </a:p>
            <a:p>
              <a:pPr algn="ctr">
                <a:lnSpc>
                  <a:spcPts val="8208"/>
                </a:lnSpc>
              </a:pPr>
              <a:r>
                <a:rPr lang="en-US" sz="5700">
                  <a:solidFill>
                    <a:srgbClr val="FFFFFF"/>
                  </a:solidFill>
                  <a:latin typeface="CocogoosePro 1"/>
                  <a:ea typeface="CocogoosePro 1"/>
                  <a:cs typeface="CocogoosePro 1"/>
                  <a:sym typeface="CocogoosePro 1"/>
                </a:rPr>
                <a:t>the depths of </a:t>
              </a:r>
            </a:p>
            <a:p>
              <a:pPr algn="ctr">
                <a:lnSpc>
                  <a:spcPts val="8208"/>
                </a:lnSpc>
              </a:pPr>
              <a:r>
                <a:rPr lang="en-US" sz="5700">
                  <a:solidFill>
                    <a:srgbClr val="FFFFFF"/>
                  </a:solidFill>
                  <a:latin typeface="CocogoosePro 1"/>
                  <a:ea typeface="CocogoosePro 1"/>
                  <a:cs typeface="CocogoosePro 1"/>
                  <a:sym typeface="CocogoosePro 1"/>
                </a:rPr>
                <a:t>despair, there is nowhere else</a:t>
              </a:r>
            </a:p>
            <a:p>
              <a:pPr algn="ctr">
                <a:lnSpc>
                  <a:spcPts val="8208"/>
                </a:lnSpc>
              </a:pPr>
              <a:r>
                <a:rPr lang="en-US" sz="5700">
                  <a:solidFill>
                    <a:srgbClr val="FFFFFF"/>
                  </a:solidFill>
                  <a:latin typeface="CocogoosePro 1"/>
                  <a:ea typeface="CocogoosePro 1"/>
                  <a:cs typeface="CocogoosePro 1"/>
                  <a:sym typeface="CocogoosePro 1"/>
                </a:rPr>
                <a:t> to look but </a:t>
              </a:r>
              <a:r>
                <a:rPr lang="en-US" sz="5700" u="sng">
                  <a:solidFill>
                    <a:srgbClr val="FFFFFF"/>
                  </a:solidFill>
                  <a:latin typeface="CocogoosePro 1"/>
                  <a:ea typeface="CocogoosePro 1"/>
                  <a:cs typeface="CocogoosePro 1"/>
                  <a:sym typeface="CocogoosePro 1"/>
                </a:rPr>
                <a:t>up</a:t>
              </a:r>
              <a:r>
                <a:rPr lang="en-US" sz="5700">
                  <a:solidFill>
                    <a:srgbClr val="FFFFFF"/>
                  </a:solidFill>
                  <a:latin typeface="CocogoosePro 1"/>
                  <a:ea typeface="CocogoosePro 1"/>
                  <a:cs typeface="CocogoosePro 1"/>
                  <a:sym typeface="CocogoosePro 1"/>
                </a:rPr>
                <a:t>.</a:t>
              </a:r>
            </a:p>
          </p:txBody>
        </p:sp>
      </p:grpSp>
    </p:spTree>
  </p:cSld>
  <p:clrMapOvr>
    <a:masterClrMapping/>
  </p:clrMapOvr>
  <p:transition spd="fast">
    <p:fade/>
  </p:transition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0EBE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628650" y="647700"/>
            <a:ext cx="17030701" cy="38100"/>
            <a:chOff x="0" y="0"/>
            <a:chExt cx="22707601" cy="508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25400" y="0"/>
              <a:ext cx="22656800" cy="50800"/>
            </a:xfrm>
            <a:custGeom>
              <a:avLst/>
              <a:gdLst/>
              <a:ahLst/>
              <a:cxnLst/>
              <a:rect r="r" b="b" t="t" l="l"/>
              <a:pathLst>
                <a:path h="50800" w="22656800">
                  <a:moveTo>
                    <a:pt x="0" y="0"/>
                  </a:moveTo>
                  <a:lnTo>
                    <a:pt x="22656800" y="0"/>
                  </a:lnTo>
                  <a:lnTo>
                    <a:pt x="22656800" y="50800"/>
                  </a:lnTo>
                  <a:lnTo>
                    <a:pt x="0" y="50800"/>
                  </a:lnTo>
                  <a:close/>
                </a:path>
              </a:pathLst>
            </a:custGeom>
            <a:solidFill>
              <a:srgbClr val="227AAF"/>
            </a:solidFill>
          </p:spPr>
        </p:sp>
      </p:grpSp>
      <p:grpSp>
        <p:nvGrpSpPr>
          <p:cNvPr name="Group 4" id="4"/>
          <p:cNvGrpSpPr/>
          <p:nvPr/>
        </p:nvGrpSpPr>
        <p:grpSpPr>
          <a:xfrm rot="0">
            <a:off x="642938" y="9634538"/>
            <a:ext cx="17002126" cy="9525"/>
            <a:chOff x="0" y="0"/>
            <a:chExt cx="22669501" cy="12700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6350" y="0"/>
              <a:ext cx="22656800" cy="12700"/>
            </a:xfrm>
            <a:custGeom>
              <a:avLst/>
              <a:gdLst/>
              <a:ahLst/>
              <a:cxnLst/>
              <a:rect r="r" b="b" t="t" l="l"/>
              <a:pathLst>
                <a:path h="12700" w="22656800">
                  <a:moveTo>
                    <a:pt x="0" y="0"/>
                  </a:moveTo>
                  <a:lnTo>
                    <a:pt x="22656800" y="0"/>
                  </a:lnTo>
                  <a:lnTo>
                    <a:pt x="22656800" y="1270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227AAF"/>
            </a:solidFill>
          </p:spPr>
        </p:sp>
      </p:grpSp>
      <p:grpSp>
        <p:nvGrpSpPr>
          <p:cNvPr name="Group 6" id="6"/>
          <p:cNvGrpSpPr/>
          <p:nvPr/>
        </p:nvGrpSpPr>
        <p:grpSpPr>
          <a:xfrm rot="0">
            <a:off x="642938" y="9634538"/>
            <a:ext cx="17002126" cy="9525"/>
            <a:chOff x="0" y="0"/>
            <a:chExt cx="22669501" cy="12700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6350" y="0"/>
              <a:ext cx="22656800" cy="12700"/>
            </a:xfrm>
            <a:custGeom>
              <a:avLst/>
              <a:gdLst/>
              <a:ahLst/>
              <a:cxnLst/>
              <a:rect r="r" b="b" t="t" l="l"/>
              <a:pathLst>
                <a:path h="12700" w="22656800">
                  <a:moveTo>
                    <a:pt x="0" y="0"/>
                  </a:moveTo>
                  <a:lnTo>
                    <a:pt x="22656800" y="0"/>
                  </a:lnTo>
                  <a:lnTo>
                    <a:pt x="22656800" y="1270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FFFFFF">
                <a:alpha val="8627"/>
              </a:srgbClr>
            </a:solidFill>
          </p:spPr>
        </p:sp>
      </p:grpSp>
      <p:grpSp>
        <p:nvGrpSpPr>
          <p:cNvPr name="Group 8" id="8"/>
          <p:cNvGrpSpPr/>
          <p:nvPr/>
        </p:nvGrpSpPr>
        <p:grpSpPr>
          <a:xfrm rot="0">
            <a:off x="628650" y="647700"/>
            <a:ext cx="17030701" cy="38100"/>
            <a:chOff x="0" y="0"/>
            <a:chExt cx="22707601" cy="50800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25400" y="0"/>
              <a:ext cx="22656800" cy="50800"/>
            </a:xfrm>
            <a:custGeom>
              <a:avLst/>
              <a:gdLst/>
              <a:ahLst/>
              <a:cxnLst/>
              <a:rect r="r" b="b" t="t" l="l"/>
              <a:pathLst>
                <a:path h="50800" w="22656800">
                  <a:moveTo>
                    <a:pt x="0" y="0"/>
                  </a:moveTo>
                  <a:lnTo>
                    <a:pt x="22656800" y="0"/>
                  </a:lnTo>
                  <a:lnTo>
                    <a:pt x="22656800" y="50800"/>
                  </a:lnTo>
                  <a:lnTo>
                    <a:pt x="0" y="50800"/>
                  </a:lnTo>
                  <a:close/>
                </a:path>
              </a:pathLst>
            </a:custGeom>
            <a:solidFill>
              <a:srgbClr val="FFFFFF">
                <a:alpha val="8627"/>
              </a:srgbClr>
            </a:solidFill>
          </p:spPr>
        </p:sp>
      </p:grpSp>
      <p:grpSp>
        <p:nvGrpSpPr>
          <p:cNvPr name="Group 10" id="10"/>
          <p:cNvGrpSpPr/>
          <p:nvPr/>
        </p:nvGrpSpPr>
        <p:grpSpPr>
          <a:xfrm rot="0">
            <a:off x="-14288" y="-4762"/>
            <a:ext cx="18297526" cy="10296525"/>
            <a:chOff x="0" y="0"/>
            <a:chExt cx="24396701" cy="13728700"/>
          </a:xfrm>
        </p:grpSpPr>
        <p:sp>
          <p:nvSpPr>
            <p:cNvPr name="Freeform 11" id="11" descr="Copenhagen Opera House lit up at night and viewed from across the water"/>
            <p:cNvSpPr/>
            <p:nvPr/>
          </p:nvSpPr>
          <p:spPr>
            <a:xfrm flipH="false" flipV="false" rot="0">
              <a:off x="0" y="0"/>
              <a:ext cx="24396700" cy="13728700"/>
            </a:xfrm>
            <a:custGeom>
              <a:avLst/>
              <a:gdLst/>
              <a:ahLst/>
              <a:cxnLst/>
              <a:rect r="r" b="b" t="t" l="l"/>
              <a:pathLst>
                <a:path h="13728700" w="24396700">
                  <a:moveTo>
                    <a:pt x="0" y="0"/>
                  </a:moveTo>
                  <a:lnTo>
                    <a:pt x="24396700" y="0"/>
                  </a:lnTo>
                  <a:lnTo>
                    <a:pt x="24396700" y="13728700"/>
                  </a:lnTo>
                  <a:lnTo>
                    <a:pt x="0" y="137287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 l="0" t="0" r="-40" b="0"/>
              </a:stretch>
            </a:blipFill>
          </p:spPr>
        </p:sp>
      </p:grpSp>
      <p:grpSp>
        <p:nvGrpSpPr>
          <p:cNvPr name="Group 12" id="12"/>
          <p:cNvGrpSpPr/>
          <p:nvPr/>
        </p:nvGrpSpPr>
        <p:grpSpPr>
          <a:xfrm rot="0">
            <a:off x="-799903" y="0"/>
            <a:ext cx="14302405" cy="3505201"/>
            <a:chOff x="0" y="0"/>
            <a:chExt cx="19069873" cy="4673601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19069873" cy="4673601"/>
            </a:xfrm>
            <a:custGeom>
              <a:avLst/>
              <a:gdLst/>
              <a:ahLst/>
              <a:cxnLst/>
              <a:rect r="r" b="b" t="t" l="l"/>
              <a:pathLst>
                <a:path h="4673601" w="19069873">
                  <a:moveTo>
                    <a:pt x="0" y="0"/>
                  </a:moveTo>
                  <a:lnTo>
                    <a:pt x="19069873" y="0"/>
                  </a:lnTo>
                  <a:lnTo>
                    <a:pt x="19069873" y="4673601"/>
                  </a:lnTo>
                  <a:lnTo>
                    <a:pt x="0" y="4673601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</p:sp>
        <p:sp>
          <p:nvSpPr>
            <p:cNvPr name="TextBox 14" id="14"/>
            <p:cNvSpPr txBox="true"/>
            <p:nvPr/>
          </p:nvSpPr>
          <p:spPr>
            <a:xfrm>
              <a:off x="0" y="-76200"/>
              <a:ext cx="19069873" cy="4749801"/>
            </a:xfrm>
            <a:prstGeom prst="rect">
              <a:avLst/>
            </a:prstGeom>
          </p:spPr>
          <p:txBody>
            <a:bodyPr anchor="ctr" rtlCol="false" tIns="0" lIns="0" bIns="0" rIns="0"/>
            <a:lstStyle/>
            <a:p>
              <a:pPr algn="ctr">
                <a:lnSpc>
                  <a:spcPts val="8160"/>
                </a:lnSpc>
              </a:pPr>
              <a:r>
                <a:rPr lang="en-US" sz="6800" u="sng">
                  <a:solidFill>
                    <a:srgbClr val="FFFFFF"/>
                  </a:solidFill>
                  <a:latin typeface="CocogoosePro 2"/>
                  <a:ea typeface="CocogoosePro 2"/>
                  <a:cs typeface="CocogoosePro 2"/>
                  <a:sym typeface="CocogoosePro 2"/>
                </a:rPr>
                <a:t>Constructing Personal </a:t>
              </a:r>
            </a:p>
            <a:p>
              <a:pPr algn="ctr">
                <a:lnSpc>
                  <a:spcPts val="8160"/>
                </a:lnSpc>
              </a:pPr>
              <a:r>
                <a:rPr lang="en-US" sz="6800" u="sng">
                  <a:solidFill>
                    <a:srgbClr val="FFFFFF"/>
                  </a:solidFill>
                  <a:latin typeface="CocogoosePro 2"/>
                  <a:ea typeface="CocogoosePro 2"/>
                  <a:cs typeface="CocogoosePro 2"/>
                  <a:sym typeface="CocogoosePro 2"/>
                </a:rPr>
                <a:t>Laments: HELP</a:t>
              </a:r>
            </a:p>
          </p:txBody>
        </p:sp>
      </p:grpSp>
      <p:grpSp>
        <p:nvGrpSpPr>
          <p:cNvPr name="Group 15" id="15"/>
          <p:cNvGrpSpPr/>
          <p:nvPr/>
        </p:nvGrpSpPr>
        <p:grpSpPr>
          <a:xfrm rot="0">
            <a:off x="430441" y="3505201"/>
            <a:ext cx="16230600" cy="6081713"/>
            <a:chOff x="0" y="0"/>
            <a:chExt cx="21640800" cy="8108951"/>
          </a:xfrm>
        </p:grpSpPr>
        <p:sp>
          <p:nvSpPr>
            <p:cNvPr name="Freeform 16" id="16"/>
            <p:cNvSpPr/>
            <p:nvPr/>
          </p:nvSpPr>
          <p:spPr>
            <a:xfrm flipH="false" flipV="false" rot="0">
              <a:off x="0" y="0"/>
              <a:ext cx="21640800" cy="8108951"/>
            </a:xfrm>
            <a:custGeom>
              <a:avLst/>
              <a:gdLst/>
              <a:ahLst/>
              <a:cxnLst/>
              <a:rect r="r" b="b" t="t" l="l"/>
              <a:pathLst>
                <a:path h="8108951" w="21640800">
                  <a:moveTo>
                    <a:pt x="0" y="0"/>
                  </a:moveTo>
                  <a:lnTo>
                    <a:pt x="21640800" y="0"/>
                  </a:lnTo>
                  <a:lnTo>
                    <a:pt x="21640800" y="8108951"/>
                  </a:lnTo>
                  <a:lnTo>
                    <a:pt x="0" y="8108951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</p:sp>
        <p:sp>
          <p:nvSpPr>
            <p:cNvPr name="TextBox 17" id="17"/>
            <p:cNvSpPr txBox="true"/>
            <p:nvPr/>
          </p:nvSpPr>
          <p:spPr>
            <a:xfrm>
              <a:off x="0" y="-381000"/>
              <a:ext cx="21640800" cy="8489951"/>
            </a:xfrm>
            <a:prstGeom prst="rect">
              <a:avLst/>
            </a:prstGeom>
          </p:spPr>
          <p:txBody>
            <a:bodyPr anchor="ctr" rtlCol="false" tIns="0" lIns="0" bIns="0" rIns="0"/>
            <a:lstStyle/>
            <a:p>
              <a:pPr algn="ctr">
                <a:lnSpc>
                  <a:spcPts val="9900"/>
                </a:lnSpc>
              </a:pPr>
              <a:r>
                <a:rPr lang="en-US" sz="5500">
                  <a:solidFill>
                    <a:srgbClr val="FFFFFF"/>
                  </a:solidFill>
                  <a:latin typeface="CocogoosePro 1"/>
                  <a:ea typeface="CocogoosePro 1"/>
                  <a:cs typeface="CocogoosePro 1"/>
                  <a:sym typeface="CocogoosePro 1"/>
                </a:rPr>
                <a:t>“God never gives you more than </a:t>
              </a:r>
            </a:p>
            <a:p>
              <a:pPr algn="ctr">
                <a:lnSpc>
                  <a:spcPts val="9900"/>
                </a:lnSpc>
              </a:pPr>
              <a:r>
                <a:rPr lang="en-US" sz="5500">
                  <a:solidFill>
                    <a:srgbClr val="FFFFFF"/>
                  </a:solidFill>
                  <a:latin typeface="CocogoosePro 1"/>
                  <a:ea typeface="CocogoosePro 1"/>
                  <a:cs typeface="CocogoosePro 1"/>
                  <a:sym typeface="CocogoosePro 1"/>
                </a:rPr>
                <a:t>you can handle.”</a:t>
              </a:r>
            </a:p>
            <a:p>
              <a:pPr algn="ctr">
                <a:lnSpc>
                  <a:spcPts val="9900"/>
                </a:lnSpc>
              </a:pPr>
              <a:r>
                <a:rPr lang="en-US" sz="5500">
                  <a:solidFill>
                    <a:srgbClr val="FFFFFF"/>
                  </a:solidFill>
                  <a:latin typeface="CocogoosePro 1"/>
                  <a:ea typeface="CocogoosePro 1"/>
                  <a:cs typeface="CocogoosePro 1"/>
                  <a:sym typeface="CocogoosePro 1"/>
                </a:rPr>
                <a:t>“If God brings you </a:t>
              </a:r>
              <a:r>
                <a:rPr lang="en-US" sz="5500" u="sng">
                  <a:solidFill>
                    <a:srgbClr val="FFFFFF"/>
                  </a:solidFill>
                  <a:latin typeface="CocogoosePro 1"/>
                  <a:ea typeface="CocogoosePro 1"/>
                  <a:cs typeface="CocogoosePro 1"/>
                  <a:sym typeface="CocogoosePro 1"/>
                </a:rPr>
                <a:t>to</a:t>
              </a:r>
              <a:r>
                <a:rPr lang="en-US" sz="5500">
                  <a:solidFill>
                    <a:srgbClr val="FFFFFF"/>
                  </a:solidFill>
                  <a:latin typeface="CocogoosePro 1"/>
                  <a:ea typeface="CocogoosePro 1"/>
                  <a:cs typeface="CocogoosePro 1"/>
                  <a:sym typeface="CocogoosePro 1"/>
                </a:rPr>
                <a:t> it, He will see you </a:t>
              </a:r>
            </a:p>
            <a:p>
              <a:pPr algn="ctr">
                <a:lnSpc>
                  <a:spcPts val="9900"/>
                </a:lnSpc>
              </a:pPr>
              <a:r>
                <a:rPr lang="en-US" sz="5500" u="sng">
                  <a:solidFill>
                    <a:srgbClr val="FFFFFF"/>
                  </a:solidFill>
                  <a:latin typeface="CocogoosePro 1"/>
                  <a:ea typeface="CocogoosePro 1"/>
                  <a:cs typeface="CocogoosePro 1"/>
                  <a:sym typeface="CocogoosePro 1"/>
                </a:rPr>
                <a:t>through</a:t>
              </a:r>
              <a:r>
                <a:rPr lang="en-US" sz="5500">
                  <a:solidFill>
                    <a:srgbClr val="FFFFFF"/>
                  </a:solidFill>
                  <a:latin typeface="CocogoosePro 1"/>
                  <a:ea typeface="CocogoosePro 1"/>
                  <a:cs typeface="CocogoosePro 1"/>
                  <a:sym typeface="CocogoosePro 1"/>
                </a:rPr>
                <a:t> it.”</a:t>
              </a:r>
            </a:p>
          </p:txBody>
        </p:sp>
      </p:grpSp>
    </p:spTree>
  </p:cSld>
  <p:clrMapOvr>
    <a:masterClrMapping/>
  </p:clrMapOvr>
  <p:transition spd="fast">
    <p:fade/>
  </p:transition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0EBE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628650" y="647700"/>
            <a:ext cx="17030701" cy="38100"/>
            <a:chOff x="0" y="0"/>
            <a:chExt cx="22707601" cy="508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25400" y="0"/>
              <a:ext cx="22656800" cy="50800"/>
            </a:xfrm>
            <a:custGeom>
              <a:avLst/>
              <a:gdLst/>
              <a:ahLst/>
              <a:cxnLst/>
              <a:rect r="r" b="b" t="t" l="l"/>
              <a:pathLst>
                <a:path h="50800" w="22656800">
                  <a:moveTo>
                    <a:pt x="0" y="0"/>
                  </a:moveTo>
                  <a:lnTo>
                    <a:pt x="22656800" y="0"/>
                  </a:lnTo>
                  <a:lnTo>
                    <a:pt x="22656800" y="50800"/>
                  </a:lnTo>
                  <a:lnTo>
                    <a:pt x="0" y="50800"/>
                  </a:lnTo>
                  <a:close/>
                </a:path>
              </a:pathLst>
            </a:custGeom>
            <a:solidFill>
              <a:srgbClr val="227AAF"/>
            </a:solidFill>
          </p:spPr>
        </p:sp>
      </p:grpSp>
      <p:grpSp>
        <p:nvGrpSpPr>
          <p:cNvPr name="Group 4" id="4"/>
          <p:cNvGrpSpPr/>
          <p:nvPr/>
        </p:nvGrpSpPr>
        <p:grpSpPr>
          <a:xfrm rot="0">
            <a:off x="642938" y="9634538"/>
            <a:ext cx="17002126" cy="9525"/>
            <a:chOff x="0" y="0"/>
            <a:chExt cx="22669501" cy="12700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6350" y="0"/>
              <a:ext cx="22656800" cy="12700"/>
            </a:xfrm>
            <a:custGeom>
              <a:avLst/>
              <a:gdLst/>
              <a:ahLst/>
              <a:cxnLst/>
              <a:rect r="r" b="b" t="t" l="l"/>
              <a:pathLst>
                <a:path h="12700" w="22656800">
                  <a:moveTo>
                    <a:pt x="0" y="0"/>
                  </a:moveTo>
                  <a:lnTo>
                    <a:pt x="22656800" y="0"/>
                  </a:lnTo>
                  <a:lnTo>
                    <a:pt x="22656800" y="1270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227AAF"/>
            </a:solidFill>
          </p:spPr>
        </p:sp>
      </p:grpSp>
      <p:grpSp>
        <p:nvGrpSpPr>
          <p:cNvPr name="Group 6" id="6"/>
          <p:cNvGrpSpPr/>
          <p:nvPr/>
        </p:nvGrpSpPr>
        <p:grpSpPr>
          <a:xfrm rot="0">
            <a:off x="642938" y="9634538"/>
            <a:ext cx="17002126" cy="9525"/>
            <a:chOff x="0" y="0"/>
            <a:chExt cx="22669501" cy="12700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6350" y="0"/>
              <a:ext cx="22656800" cy="12700"/>
            </a:xfrm>
            <a:custGeom>
              <a:avLst/>
              <a:gdLst/>
              <a:ahLst/>
              <a:cxnLst/>
              <a:rect r="r" b="b" t="t" l="l"/>
              <a:pathLst>
                <a:path h="12700" w="22656800">
                  <a:moveTo>
                    <a:pt x="0" y="0"/>
                  </a:moveTo>
                  <a:lnTo>
                    <a:pt x="22656800" y="0"/>
                  </a:lnTo>
                  <a:lnTo>
                    <a:pt x="22656800" y="1270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FFFFFF">
                <a:alpha val="8627"/>
              </a:srgbClr>
            </a:solidFill>
          </p:spPr>
        </p:sp>
      </p:grpSp>
      <p:grpSp>
        <p:nvGrpSpPr>
          <p:cNvPr name="Group 8" id="8"/>
          <p:cNvGrpSpPr/>
          <p:nvPr/>
        </p:nvGrpSpPr>
        <p:grpSpPr>
          <a:xfrm rot="0">
            <a:off x="628650" y="647700"/>
            <a:ext cx="17030701" cy="38100"/>
            <a:chOff x="0" y="0"/>
            <a:chExt cx="22707601" cy="50800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25400" y="0"/>
              <a:ext cx="22656800" cy="50800"/>
            </a:xfrm>
            <a:custGeom>
              <a:avLst/>
              <a:gdLst/>
              <a:ahLst/>
              <a:cxnLst/>
              <a:rect r="r" b="b" t="t" l="l"/>
              <a:pathLst>
                <a:path h="50800" w="22656800">
                  <a:moveTo>
                    <a:pt x="0" y="0"/>
                  </a:moveTo>
                  <a:lnTo>
                    <a:pt x="22656800" y="0"/>
                  </a:lnTo>
                  <a:lnTo>
                    <a:pt x="22656800" y="50800"/>
                  </a:lnTo>
                  <a:lnTo>
                    <a:pt x="0" y="50800"/>
                  </a:lnTo>
                  <a:close/>
                </a:path>
              </a:pathLst>
            </a:custGeom>
            <a:solidFill>
              <a:srgbClr val="FFFFFF">
                <a:alpha val="8627"/>
              </a:srgbClr>
            </a:solidFill>
          </p:spPr>
        </p:sp>
      </p:grpSp>
      <p:grpSp>
        <p:nvGrpSpPr>
          <p:cNvPr name="Group 10" id="10"/>
          <p:cNvGrpSpPr/>
          <p:nvPr/>
        </p:nvGrpSpPr>
        <p:grpSpPr>
          <a:xfrm rot="0">
            <a:off x="-14288" y="-4762"/>
            <a:ext cx="18297526" cy="10296525"/>
            <a:chOff x="0" y="0"/>
            <a:chExt cx="24396701" cy="13728700"/>
          </a:xfrm>
        </p:grpSpPr>
        <p:sp>
          <p:nvSpPr>
            <p:cNvPr name="Freeform 11" id="11" descr="Copenhagen Opera House lit up at night and viewed from across the water"/>
            <p:cNvSpPr/>
            <p:nvPr/>
          </p:nvSpPr>
          <p:spPr>
            <a:xfrm flipH="false" flipV="false" rot="0">
              <a:off x="0" y="0"/>
              <a:ext cx="24396700" cy="13728700"/>
            </a:xfrm>
            <a:custGeom>
              <a:avLst/>
              <a:gdLst/>
              <a:ahLst/>
              <a:cxnLst/>
              <a:rect r="r" b="b" t="t" l="l"/>
              <a:pathLst>
                <a:path h="13728700" w="24396700">
                  <a:moveTo>
                    <a:pt x="0" y="0"/>
                  </a:moveTo>
                  <a:lnTo>
                    <a:pt x="24396700" y="0"/>
                  </a:lnTo>
                  <a:lnTo>
                    <a:pt x="24396700" y="13728700"/>
                  </a:lnTo>
                  <a:lnTo>
                    <a:pt x="0" y="137287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 l="0" t="0" r="-40" b="0"/>
              </a:stretch>
            </a:blipFill>
          </p:spPr>
        </p:sp>
      </p:grpSp>
      <p:grpSp>
        <p:nvGrpSpPr>
          <p:cNvPr name="Group 12" id="12"/>
          <p:cNvGrpSpPr/>
          <p:nvPr/>
        </p:nvGrpSpPr>
        <p:grpSpPr>
          <a:xfrm rot="0">
            <a:off x="4764160" y="3308120"/>
            <a:ext cx="8740630" cy="3704098"/>
            <a:chOff x="0" y="0"/>
            <a:chExt cx="11654174" cy="4938798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11654174" cy="4938798"/>
            </a:xfrm>
            <a:custGeom>
              <a:avLst/>
              <a:gdLst/>
              <a:ahLst/>
              <a:cxnLst/>
              <a:rect r="r" b="b" t="t" l="l"/>
              <a:pathLst>
                <a:path h="4938798" w="11654174">
                  <a:moveTo>
                    <a:pt x="0" y="0"/>
                  </a:moveTo>
                  <a:lnTo>
                    <a:pt x="11654174" y="0"/>
                  </a:lnTo>
                  <a:lnTo>
                    <a:pt x="11654174" y="4938798"/>
                  </a:lnTo>
                  <a:lnTo>
                    <a:pt x="0" y="4938798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</p:sp>
        <p:sp>
          <p:nvSpPr>
            <p:cNvPr name="TextBox 14" id="14"/>
            <p:cNvSpPr txBox="true"/>
            <p:nvPr/>
          </p:nvSpPr>
          <p:spPr>
            <a:xfrm>
              <a:off x="0" y="-123825"/>
              <a:ext cx="11654174" cy="5062623"/>
            </a:xfrm>
            <a:prstGeom prst="rect">
              <a:avLst/>
            </a:prstGeom>
          </p:spPr>
          <p:txBody>
            <a:bodyPr anchor="ctr" rtlCol="false" tIns="0" lIns="0" bIns="0" rIns="0"/>
            <a:lstStyle/>
            <a:p>
              <a:pPr algn="ctr">
                <a:lnSpc>
                  <a:spcPts val="11700"/>
                </a:lnSpc>
              </a:pPr>
              <a:r>
                <a:rPr lang="en-US" sz="9750" u="sng">
                  <a:solidFill>
                    <a:srgbClr val="FFFFFF"/>
                  </a:solidFill>
                  <a:latin typeface="CocogoosePro 2"/>
                  <a:ea typeface="CocogoosePro 2"/>
                  <a:cs typeface="CocogoosePro 2"/>
                  <a:sym typeface="CocogoosePro 2"/>
                </a:rPr>
                <a:t>Personal Testimony 2</a:t>
              </a:r>
            </a:p>
          </p:txBody>
        </p:sp>
      </p:grpSp>
    </p:spTree>
  </p:cSld>
  <p:clrMapOvr>
    <a:masterClrMapping/>
  </p:clrMapOvr>
  <p:transition spd="fast"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DAGvyUpmlwk</dc:identifier>
  <dcterms:modified xsi:type="dcterms:W3CDTF">2011-08-01T06:04:30Z</dcterms:modified>
  <cp:revision>1</cp:revision>
  <dc:title>Body</dc:title>
</cp:coreProperties>
</file>