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D3EA-BF1D-8B08-3A4A-57A70A4CA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09254-3D10-942B-D4D6-37FC973E9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DF08C-C7BE-F509-8809-6A11A78E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260C-DC25-88F8-5B26-8D9F691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534C-11D2-896D-9700-C34D2163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1C93-27EF-F782-0D59-D06EBDEB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BDBB3-3E01-A6FB-ADA2-6B9DE71B6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B50E-A38C-6902-2D0B-DFC954E0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8FA4-2FB0-316B-D5A0-ADF2140F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89F7F-E0A2-3479-76DB-A8821EE4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F79FD-8A16-4AB2-5311-61E800834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7EBBA-BD47-813D-9914-E699B454F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DF474-B651-6874-CEC2-0CB6AE57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6474-E988-478D-F79E-5B88A3A6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8B22-F539-B1B5-043C-B04F28E6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7479-8F13-0781-EBFB-1795AFDD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DD5C-727A-BB51-835F-CC91925BE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8A54-E572-1463-5C67-719BD5DA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B921-C3FF-43A5-A0C4-4ABE8541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CA9AD-8F63-875D-6D0D-3D45B9B5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8997-6289-BBF9-BC02-E7B9B883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136B-20F8-0A61-CC53-3206B1E8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A27B-D154-98DD-7505-FDE9C3CC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01B16-37C0-9E77-EEC0-2F1BE0D8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AE5CE-9BB8-95F7-6F57-05F63B50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6969-398C-3706-0DF4-13A6A308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0B78-15D6-8D16-1C60-9E32CA284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7601C-B2C3-B529-BCDC-0C9C02F16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C9DC-52A9-B79C-430F-2C1CE415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D6D57-440E-2808-1E9E-51073B4D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7C68C-A67D-553F-40CD-C64BFCFB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8484-A6C2-DAB9-36FA-FE4884B2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BD14F-F5ED-3B85-4E25-12D256265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D9DC2-D5B9-AA19-24E7-9308DDC57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AF313-7402-0B0B-57C6-567701DFF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31762-5A83-FC75-3A96-E5669AFB4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8C557-BD29-A85A-41EE-DB832E91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066F4-8202-C839-9D66-9DE72EBC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C9A8C-D159-0F6A-D769-CC3B7AA8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4150-C5E4-B4D5-A14C-982018ED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E1820-15F9-9223-9F08-B18E23AD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22EBD-71DE-39E5-31E5-6C212DBF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9A314-DAB9-7C79-81CC-9392AF3C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9FDD2-94D2-F19A-7FBA-FD01E6D0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FE808-C25B-C11C-C85B-AC3ED132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A7EA4-6D08-F72A-EEBA-80CC5A46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ABF8-606E-DF10-D463-C695CF18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E773-3908-5769-965A-86E3ABB2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7D3B4-FD02-5BDB-2054-CC30B2EF8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680F6-3D1A-6F45-0B82-DEF0698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920DF-9FB6-24C1-B2E7-3E45EBEC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079B2-3DAB-1BD7-B2B7-6CC7BE68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029E-4649-BB7F-5A4F-4972FE17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F71C1-D3AC-1B8B-FDFB-D4D38FC10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52299-BD75-9305-3F78-BFC7F7606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7C844-133A-7CE8-E757-03DBAA21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6FA67-75BB-6979-B72C-46CACCBC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F0F4-3D88-87D6-5A15-48169E6F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6FE80-5B5D-8A83-608D-8A229E54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915F6-ED26-EF5D-3EA3-FBB920050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CAF5-4CE6-B56F-717A-7FDDBE442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5AE19-D660-4718-8DAD-B22E19E2D7D5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4EFB-672F-7128-CA53-3207F91C6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C3B7-0041-DF0C-8854-D2391C75E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5033E-F1F7-49CF-A023-51185BD65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2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4E292E3-DD3B-21B5-69AE-FB266798A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B9DA322-1A35-67A7-3F9D-47A24449C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345A96A-474A-121A-0BE7-3A38C30DD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0469002-396B-4C94-696F-158646E16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F4A79FD-74E9-0F41-9631-2D2973D86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151A079-0ABC-40F2-7E26-E735371F4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2EC3D83-ACEA-75CA-475E-208A4C02B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98AAC65-9F38-8329-46B6-4F9200D35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2025-07-11T05:05:28Z</dcterms:created>
  <dcterms:modified xsi:type="dcterms:W3CDTF">2025-07-13T23:01:54Z</dcterms:modified>
</cp:coreProperties>
</file>