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95AC-A8F3-2DBB-B8F5-20579B4FB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BC023-CD60-943E-A109-F619CB47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6E66E-6F91-4B76-2B3F-9021D94A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D868F-8BC4-4716-09AF-649B9CF9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A7CE-E199-EEF7-60B0-5E3BFBD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F241-1B65-5CF8-8997-B09C7A0E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20151-F05A-0511-F2AC-D61FABE8F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E6B19-3358-B6D0-4121-5073C679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22F55-88E8-575F-9BDC-2D647B01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919C-0DF9-6608-CD92-A9DB9979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0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4E5D0-3F0D-9B0B-29E8-105221EBF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67099-9053-9976-B6C8-526409DB2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74726-9E94-4AFF-C483-6C129FA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60FB-FBC3-4EA5-EBB3-F80D8A98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C2C5-4804-0E5F-C7AD-E30AE1AB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8401-BDA6-818F-363B-A846BA1F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1098-8588-0920-FBDB-0E5A39CFA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32AF-528D-93A1-3B7C-5D1A41C4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000F-8202-56C7-6737-1965D4C0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5104-65FA-F867-0237-7174FBE4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A153-7674-7940-3298-EEA51100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549F8-3175-65F6-24E2-4BB998AE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DBF6-FEEC-6857-FB27-78D7D014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918F9-6C94-92C3-9DA0-8BC3B24C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462D-1538-19ED-F2AA-4B79AF94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0D37-9508-F98F-ED98-99233079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1C37-473C-548D-4B97-6816B7FF7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B26D5-E81E-62B1-691D-0E6953703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64B8-2B2A-E0AD-30C6-DA053BCD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B80E-12F7-5F03-0518-C88B9D5F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888D-9BFA-E219-0941-CDD6D46C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72CF-F498-BCCB-F4CD-5245806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D51DF-09CD-9DEF-8B5F-5B706C8B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AA013-AA87-D595-4CA9-6CA368426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BA826-9BAB-938F-41A6-F6A397E1A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CDA70-DFEC-F4A7-1CBB-76EC8588E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AEB5B-2980-AE8A-F056-57652818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1FB52-2E24-EA33-58DD-AE49429F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02FAE-15B8-57CA-3953-9FCD6E68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7EFB-6053-FBCC-B3A3-2202F6E3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DF4F5-E238-A3CC-46F3-8D31469E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7B8C6-7381-C820-8D29-DC29B589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537DC-9AC6-B717-20BC-1F04E168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91F05-9633-8051-55C1-33BBD63D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FD263-F221-AE5C-7AB6-87B5966C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9274A-3D48-D490-1C41-8C1A32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3B98-3E66-82AB-13B5-78FB4CE9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DC16-4C12-22F8-8359-17A7155A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837A4-2406-3909-8EAD-7990D564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ABA05-1813-234C-AD4A-AB8F1458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94E61-4ECB-2F5F-DC24-A0A13B11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E4EBF-250F-D6BE-E48F-6166CA71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CDFC-10D2-E4D7-0561-71A4637A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46164-3FA3-5438-3568-0920B0744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4FBAB-562C-71D6-4BE1-9A57A42E3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5E51D-0B7C-4AF5-CA99-869B8DFC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1117F-3AE7-2FC6-902C-5A258492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56C43-E606-890B-5FA5-9C68E44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14ADF-F2CB-8C13-36F5-80F87510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896B-94AF-56A5-7585-D34DE903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7606-1653-78B3-36E3-4BD0C6D44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3AEE6-1585-451A-9E95-E0C7C5EF30A7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606C-3773-911E-3F04-BD0B1E4A5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1F008-CD09-68B5-DA17-1230F4F30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7F728-8290-4100-9108-7B46DEF8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F116227-DEAE-4E7A-0C32-E23120247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DA76F90A-B75C-996B-354E-B85F8F698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3D64D4D8-3121-8BD1-FAFB-70DDB9180C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DB2B5367-F1A8-5CCF-5125-0C93D05C9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67A2CAE-E3F5-D220-A133-D029ABD7A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7A06A9A-3082-E8DA-35A0-0B5F125DD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4171F91-2DBC-1931-908B-6DA14BFA0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9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BE36207-C311-2522-B250-72CA1FA7D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27C566E-7963-8741-4753-6A300FED5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27B3C2A-7059-B09B-8FE7-66397EA59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9429BF7-B514-FBE6-142B-B85A68052B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641E722-27E0-CB93-946F-049D82C6E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2025-07-18T12:49:01Z</dcterms:created>
  <dcterms:modified xsi:type="dcterms:W3CDTF">2025-07-18T12:51:24Z</dcterms:modified>
</cp:coreProperties>
</file>