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9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2E0A-E263-3FAE-9AB0-F8922A09D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C4A97-D666-4E91-6078-0D980518B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D6DE5-9715-1164-691F-DA88D78B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A49-2426-40D5-BF0A-1E7B4F3E6598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CC7AD-D5C5-5743-A3FA-A8001067A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0498E-7F2B-C559-4058-0EA9D8DF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3BA-DB7F-4DA6-AD2A-D5F1399F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7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A8ED1-8435-4E01-FD44-2FE41E87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D6FC1-87C1-89E8-1DE8-56BE3BDE9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BD05C-643B-C59D-A149-AD67C100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A49-2426-40D5-BF0A-1E7B4F3E6598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70810-CAD7-83EC-5CDC-E7D00705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B3AD7-2777-F43E-A2BD-05898E9DE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3BA-DB7F-4DA6-AD2A-D5F1399F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5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0231CF-80CA-CA23-FDDE-FC24F3DFD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55E7F-77E2-3809-FE85-A7556358B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D7780-748A-E87C-F999-415FF601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A49-2426-40D5-BF0A-1E7B4F3E6598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3CA1A-5688-A641-4ACA-E2695D59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3A702-E619-F7FD-4353-2F2196DC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3BA-DB7F-4DA6-AD2A-D5F1399F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7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8348-B4D3-4C6E-C609-657E1CA9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39834-8097-6275-0477-C5D29778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AE173-A87E-067A-68DC-846A1A696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A49-2426-40D5-BF0A-1E7B4F3E6598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CC904-EACE-74CF-7C57-89660DE6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A45BE-8935-34F3-6CEF-72DB543A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3BA-DB7F-4DA6-AD2A-D5F1399F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7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A4DD-E2D1-8B9A-4B1E-F9675798D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2CC92-D1A0-50DC-26C8-516487201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6667E-7430-329B-38FC-09EC424B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A49-2426-40D5-BF0A-1E7B4F3E6598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5F3FB-7B91-9021-4C14-E4CD509A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1EBBD-C6D7-3706-FE16-83545F01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3BA-DB7F-4DA6-AD2A-D5F1399F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11EC7-47FB-A6A7-A847-71E384C95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8BA6B-0470-591D-2AC0-E30CA6F4C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55477-2628-339C-2362-8F13FF4AC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09AB8-FFF3-B0F2-8752-B751D7E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A49-2426-40D5-BF0A-1E7B4F3E6598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8A998-7364-9070-9559-42EC5BBC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3A011-8674-348E-C2C9-24591372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3BA-DB7F-4DA6-AD2A-D5F1399F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0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07F9-A84B-8977-F583-D9DE333C3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B8D4F-EE9F-CD4F-2475-58AC227E9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2A7C5-0C86-8735-3625-D3C3D1BAF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A2069-2F76-189E-3E11-091A4CA28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A00625-0D15-6916-8341-C38F801DA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B250C1-D9DD-7C48-7F83-B537FF43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A49-2426-40D5-BF0A-1E7B4F3E6598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5331DF-01ED-20F5-3064-FBE28873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3F45D-977A-B9C8-D5B1-889FED3E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3BA-DB7F-4DA6-AD2A-D5F1399F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2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FF365-EA63-9063-092A-434D3146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982B2-6C8F-61AA-283D-BC775FDF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A49-2426-40D5-BF0A-1E7B4F3E6598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8BA9B-B1B6-D5FA-8AAD-CC69E380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91BAC-507B-3CC2-16E6-DD8CA5CE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3BA-DB7F-4DA6-AD2A-D5F1399F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6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36B9F1-0A1D-397C-A08C-02CDD442A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A49-2426-40D5-BF0A-1E7B4F3E6598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F015F-3BE7-DB59-F315-B8531D86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26DC5-8767-A0E9-438F-7A592342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3BA-DB7F-4DA6-AD2A-D5F1399F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9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FF2A-5AB7-FBEE-3484-6CE5E552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5994-A74D-6008-8277-5C6B5EEBA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01779-3383-1826-3725-707480F77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C0D8D-76DB-D5BF-54B1-0D774EEE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A49-2426-40D5-BF0A-1E7B4F3E6598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9552D-D677-4E83-B732-77B9109AD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4E637-5C4C-D690-1C32-F8F0A228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3BA-DB7F-4DA6-AD2A-D5F1399F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7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DCB0-2A88-50A1-4D6E-D76F244A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E7B47F-3D24-9E2F-8521-F5EE8B85D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2154A-94A1-5768-309A-B102BEDB9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36CC3-F695-BE6F-AAA3-F6890C6B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A49-2426-40D5-BF0A-1E7B4F3E6598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DFB1F-EDEF-9498-6594-FDBD6CD7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4BA00-92C0-CC78-ADEB-4E435966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3BA-DB7F-4DA6-AD2A-D5F1399F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0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8FD6E6-7D3F-33D1-23A3-ED50286A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08B2C-36E9-DCA5-5CEA-30ADEB7C9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E5ADF-2919-4A5C-9B22-374232E5F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63A49-2426-40D5-BF0A-1E7B4F3E6598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A2CCF-2007-FF13-2F6A-3B977F03C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6DDA2-BA47-A688-B0FC-785AFCDB3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E5B3BA-DB7F-4DA6-AD2A-D5F1399F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5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3B393872-2640-75DB-3EBA-882BD438A6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2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3CDA4FD9-12AC-7A7E-6D8A-9E536CF7CF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0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DEF1E60A-D3AC-951A-D68A-A29CEF0C20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0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50991CE6-D2BE-5203-BC5D-7E8AEE6726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82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512858F8-34DD-54AE-E8F1-7B53427D6B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6791B112-2C83-BFDD-9040-D9F7CB6822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3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9D4F775D-74C3-BD61-E29A-8BE889E9B2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3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7AC36D68-7981-E746-6845-C0AE24DA55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3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a">
            <a:extLst>
              <a:ext uri="{FF2B5EF4-FFF2-40B4-BE49-F238E27FC236}">
                <a16:creationId xmlns:a16="http://schemas.microsoft.com/office/drawing/2014/main" id="{AE181023-B127-F8F8-C6FE-9ACD45C450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0"/>
            <a:ext cx="11991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9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8AEF9F82-A32D-E4BA-5722-1F79BBF0B5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1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9B511715-2624-39D3-4262-7FA989E858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2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2025-08-08T04:50:03Z</dcterms:created>
  <dcterms:modified xsi:type="dcterms:W3CDTF">2025-08-08T04:51:24Z</dcterms:modified>
</cp:coreProperties>
</file>