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8BA8-EDFC-4C10-8C9E-66610BCD1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A3539-90F2-BFC1-14EB-89DEEDF46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DC1D-319B-61CA-EFAD-A89E3362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1BD69-44CA-C2EC-5410-3FC24730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6173-F0ED-708D-BC14-578C8F19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6816-04D6-26CD-864F-F6ED851E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B510A-9E36-9475-7A2D-0FAA4720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3ED82-9EEB-1E3D-3612-5CDA8FFB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08207-A1EF-5EB3-5F56-260B70DC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E4E2-146F-29D7-A308-CB1DEC6A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3C703-4A5E-A4D4-77B3-5D33C3CBE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1BD87-6780-47FD-3559-48B2B567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04A0-73B9-A610-10A2-CCFDB476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B0AB-2845-D26D-FDD3-06311BC2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84D8-4869-2217-D9B3-7CD0E3A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D37A-13A3-DD58-C3ED-30A9B30F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7A4D-2588-853E-3734-5B0CF47D5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08E9-5A90-677A-1EEE-B5E6EB1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AE16-0BBF-0CEA-9326-335FFC99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DFDA-C497-41D1-46B7-AEA1E19D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A877-3230-C74F-1ACC-97B22558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3D192-0944-7D8F-CD10-5BD03C280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3439-19E0-A4B6-EF8A-7A3E1B52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628B-3F6C-1221-0239-D1071C83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383E-91CB-ACDF-F33B-46604A0B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3C53-4B37-EC0C-2BE6-96602B92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D7467-D6DA-115E-4F2A-B3B941B86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36CE9-EB0A-254C-B647-FF4BBCEC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1104C-DC81-635A-74F1-F03967B3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8741-BA88-3AB0-B782-B5FED0B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9AD73-0251-68F5-9582-16E9BE4E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05F3-3452-9460-DBA2-91B736FD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CFF44-3480-6CDA-F800-34C8E5EE2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7D9C8-F964-0159-CD04-C00AE843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1FDEC-C739-85F9-6C6E-4B4556063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501C3-9F5A-7F52-D161-F7170CB6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C0718-DB2D-BE1F-1975-6EC2619E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3768-3CD6-1F49-C50A-6A48FA8C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DD1F8-8F84-828C-C300-3F28F72D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0562-B5A8-2F77-5898-03228A23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BCA68-D0E4-46FE-6C08-D314975E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B016E-E701-77CC-7793-DB529962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653A6-0200-F89F-55EC-26A2A7F1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2A03A-0A48-A578-CAA0-D3E781A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AF928-010C-3833-0392-F0F3B719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47DF-0785-0CA2-AEA5-033F7D95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B293-5C77-349C-0549-DE64B3A0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5D3E-BF23-9A55-45B2-C3BEAFFF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8193F-7724-5594-10DC-F4C61E2E6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868F-E8F6-5A75-4374-39BDE9E5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94BEB-F80B-F354-CD27-FE5008E2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99AED-01C3-07B4-25FE-04F94E7F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2FAA-F6B4-F72B-CF85-A104576B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DA427-6A00-CBCA-F23D-1392E8DD9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3C375-978C-8F7F-69D4-FFC1A608E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36F2A-DA4C-0D5A-99C8-B684EC56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B202D-A77C-0550-4684-F88E8ED5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1BE8F-E970-FCFB-0337-DEE39992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B623A-456A-F047-71D9-76E9717E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3860E-E28C-4CEB-B7C6-63F2155F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7805-BA99-1E21-908D-84A2FD9EB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45C933-882F-42FC-A4FE-AB5FA66BA5B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72F7A-DFEB-3725-2E5F-8CD16EF19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1AA-1D0E-2AE5-A152-068517456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BA35E-B77A-47AE-BF13-96D31BDF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8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13B77A4-3F35-65D9-9543-6C2C78FB4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9B1C1427-07F0-4DD2-8463-76B7406294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247089AD-10D9-84D5-D364-AFC5E8A41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09D3D19-EF7B-645F-E1A6-DF940574D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8B0939F-EA9C-274B-5B27-E5A47ED02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DA540BD-D5A9-F6DD-E29B-A4E78994E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A24508E-B82C-8B8E-D480-9120AD11F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84F744B-40E1-E2B6-17C2-E44241703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941CD08-5870-14A7-BABE-E3743E13A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F0AEE06-1FFF-6428-373E-45CCF16AB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20C9E30-FE71-1149-55AD-440ECDE9B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2025-08-15T04:28:54Z</dcterms:created>
  <dcterms:modified xsi:type="dcterms:W3CDTF">2025-08-18T04:34:50Z</dcterms:modified>
</cp:coreProperties>
</file>