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6" r:id="rId48"/>
    <p:sldId id="307" r:id="rId49"/>
    <p:sldId id="308" r:id="rId50"/>
    <p:sldId id="309" r:id="rId51"/>
    <p:sldId id="310" r:id="rId52"/>
    <p:sldId id="304" r:id="rId53"/>
    <p:sldId id="311" r:id="rId54"/>
    <p:sldId id="312" r:id="rId55"/>
    <p:sldId id="313" r:id="rId56"/>
    <p:sldId id="257" r:id="rId57"/>
    <p:sldId id="258" r:id="rId58"/>
    <p:sldId id="314" r:id="rId59"/>
    <p:sldId id="316" r:id="rId60"/>
    <p:sldId id="31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The Glue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399011"/>
            <a:ext cx="10685417" cy="5753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/>
              <a:t>Godly sorrow results from a heart-felt conviction that we have offended God by our sin. Such a burning conviction produces in our hearts a godly sorrow. </a:t>
            </a:r>
          </a:p>
        </p:txBody>
      </p:sp>
    </p:spTree>
    <p:extLst>
      <p:ext uri="{BB962C8B-B14F-4D97-AF65-F5344CB8AC3E}">
        <p14:creationId xmlns:p14="http://schemas.microsoft.com/office/powerpoint/2010/main" val="386832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84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391886"/>
            <a:ext cx="8637073" cy="4715691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Works</a:t>
            </a:r>
            <a:br>
              <a:rPr lang="en-US" sz="9600" dirty="0" smtClean="0">
                <a:solidFill>
                  <a:schemeClr val="tx1"/>
                </a:solidFill>
              </a:rPr>
            </a:br>
            <a:r>
              <a:rPr lang="en-US" sz="9600" dirty="0" smtClean="0">
                <a:solidFill>
                  <a:schemeClr val="tx1"/>
                </a:solidFill>
              </a:rPr>
              <a:t>Vs</a:t>
            </a:r>
            <a:br>
              <a:rPr lang="en-US" sz="9600" dirty="0" smtClean="0">
                <a:solidFill>
                  <a:schemeClr val="tx1"/>
                </a:solidFill>
              </a:rPr>
            </a:br>
            <a:r>
              <a:rPr lang="en-US" sz="9600" dirty="0" smtClean="0">
                <a:solidFill>
                  <a:schemeClr val="tx1"/>
                </a:solidFill>
              </a:rPr>
              <a:t>Good deeds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410789"/>
            <a:ext cx="10541724" cy="50161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9600" dirty="0" smtClean="0"/>
              <a:t>Works Spiritual</a:t>
            </a:r>
          </a:p>
          <a:p>
            <a:pPr marL="0" indent="0">
              <a:buNone/>
            </a:pPr>
            <a:r>
              <a:rPr lang="en-US" sz="9600" dirty="0" smtClean="0"/>
              <a:t>Good deeds fleshly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9991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01" y="425696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James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474931"/>
            <a:ext cx="10711542" cy="4716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14 What does it profit, my brethren, if someone </a:t>
            </a:r>
            <a:r>
              <a:rPr lang="en-US" sz="6000" b="1" u="sng" dirty="0"/>
              <a:t>says he has faith but does not have works? </a:t>
            </a:r>
          </a:p>
        </p:txBody>
      </p:sp>
    </p:spTree>
    <p:extLst>
      <p:ext uri="{BB962C8B-B14F-4D97-AF65-F5344CB8AC3E}">
        <p14:creationId xmlns:p14="http://schemas.microsoft.com/office/powerpoint/2010/main" val="246714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632857"/>
            <a:ext cx="10541724" cy="4794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15 If a brother or sister is naked and destitute of daily food, </a:t>
            </a:r>
          </a:p>
        </p:txBody>
      </p:sp>
    </p:spTree>
    <p:extLst>
      <p:ext uri="{BB962C8B-B14F-4D97-AF65-F5344CB8AC3E}">
        <p14:creationId xmlns:p14="http://schemas.microsoft.com/office/powerpoint/2010/main" val="271448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449977"/>
            <a:ext cx="10541724" cy="4976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but you do not give them the things which are needed for the body, what does it profit? </a:t>
            </a:r>
          </a:p>
        </p:txBody>
      </p:sp>
    </p:spTree>
    <p:extLst>
      <p:ext uri="{BB962C8B-B14F-4D97-AF65-F5344CB8AC3E}">
        <p14:creationId xmlns:p14="http://schemas.microsoft.com/office/powerpoint/2010/main" val="9638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463040"/>
            <a:ext cx="10541724" cy="4963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16 and one of you says to them, “Depart in peace, be warmed and filled,”</a:t>
            </a:r>
          </a:p>
        </p:txBody>
      </p:sp>
    </p:spTree>
    <p:extLst>
      <p:ext uri="{BB962C8B-B14F-4D97-AF65-F5344CB8AC3E}">
        <p14:creationId xmlns:p14="http://schemas.microsoft.com/office/powerpoint/2010/main" val="29139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705394"/>
            <a:ext cx="10541724" cy="5721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17 Thus also faith by itself, </a:t>
            </a:r>
            <a:r>
              <a:rPr lang="en-US" sz="8000" b="1" u="sng" dirty="0"/>
              <a:t>if it does not have works, is dead</a:t>
            </a:r>
            <a:r>
              <a:rPr lang="en-US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2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8800" dirty="0"/>
              <a:t>18 But someone will say, </a:t>
            </a:r>
            <a:r>
              <a:rPr lang="en-US" sz="8800" b="1" u="sng" dirty="0"/>
              <a:t>“You have faith, and I have works.”</a:t>
            </a:r>
          </a:p>
        </p:txBody>
      </p:sp>
    </p:spTree>
    <p:extLst>
      <p:ext uri="{BB962C8B-B14F-4D97-AF65-F5344CB8AC3E}">
        <p14:creationId xmlns:p14="http://schemas.microsoft.com/office/powerpoint/2010/main" val="27776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597607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Sorrow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0" y="-332509"/>
            <a:ext cx="12192000" cy="79088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834" y="-253916"/>
            <a:ext cx="8637072" cy="977621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sorrow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0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Show me your faith without </a:t>
            </a:r>
            <a:r>
              <a:rPr lang="en-US" sz="7200" dirty="0" smtClean="0"/>
              <a:t>your </a:t>
            </a:r>
            <a:r>
              <a:rPr lang="en-US" sz="7200" dirty="0"/>
              <a:t>works, and I will show you my faith by </a:t>
            </a:r>
            <a:r>
              <a:rPr lang="en-US" sz="7200" dirty="0" smtClean="0"/>
              <a:t>my </a:t>
            </a:r>
            <a:r>
              <a:rPr lang="en-US" sz="7200" dirty="0"/>
              <a:t>works. </a:t>
            </a:r>
          </a:p>
        </p:txBody>
      </p:sp>
    </p:spTree>
    <p:extLst>
      <p:ext uri="{BB962C8B-B14F-4D97-AF65-F5344CB8AC3E}">
        <p14:creationId xmlns:p14="http://schemas.microsoft.com/office/powerpoint/2010/main" val="46458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992777"/>
            <a:ext cx="10541724" cy="543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19 You believe that there is one God. You do well. Even the demons believe—and tremble! </a:t>
            </a:r>
          </a:p>
        </p:txBody>
      </p:sp>
    </p:spTree>
    <p:extLst>
      <p:ext uri="{BB962C8B-B14F-4D97-AF65-F5344CB8AC3E}">
        <p14:creationId xmlns:p14="http://schemas.microsoft.com/office/powerpoint/2010/main" val="3895759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u="sng" dirty="0"/>
              <a:t>20 But do you want to know, O foolish man, that faith without works is </a:t>
            </a:r>
            <a:r>
              <a:rPr lang="en-US" sz="7200" b="1" u="sng" dirty="0" smtClean="0"/>
              <a:t>dead</a:t>
            </a:r>
            <a:r>
              <a:rPr lang="en-US" sz="7200" b="1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82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018903"/>
            <a:ext cx="10541724" cy="540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21 Was not Abraham our father justified by works when he offered Isaac his son on the altar?</a:t>
            </a:r>
          </a:p>
        </p:txBody>
      </p:sp>
    </p:spTree>
    <p:extLst>
      <p:ext uri="{BB962C8B-B14F-4D97-AF65-F5344CB8AC3E}">
        <p14:creationId xmlns:p14="http://schemas.microsoft.com/office/powerpoint/2010/main" val="290076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22 Do you see that faith was </a:t>
            </a:r>
            <a:r>
              <a:rPr lang="en-US" sz="6000" b="1" u="sng" dirty="0"/>
              <a:t>working together </a:t>
            </a:r>
            <a:r>
              <a:rPr lang="en-US" sz="6000" dirty="0"/>
              <a:t>with his works, and </a:t>
            </a:r>
            <a:r>
              <a:rPr lang="en-US" sz="6000" b="1" u="sng" dirty="0"/>
              <a:t>by works faith was made </a:t>
            </a:r>
            <a:r>
              <a:rPr lang="en-US" sz="6000" b="1" u="sng" dirty="0" smtClean="0"/>
              <a:t>perfect</a:t>
            </a:r>
            <a:r>
              <a:rPr lang="en-US" sz="6000" b="1" u="sng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4562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332411"/>
            <a:ext cx="10541724" cy="509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23 And the Scripture was fulfilled which says, “</a:t>
            </a:r>
            <a:r>
              <a:rPr lang="en-US" sz="6000" b="1" u="sng" dirty="0"/>
              <a:t>Abraham believed God,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45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1436914"/>
            <a:ext cx="10541724" cy="499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and it was </a:t>
            </a:r>
            <a:r>
              <a:rPr lang="en-US" sz="6000" dirty="0" smtClean="0"/>
              <a:t>accounted </a:t>
            </a:r>
            <a:r>
              <a:rPr lang="en-US" sz="6000" dirty="0"/>
              <a:t>to him for righteousness.” And he was called the friend of God.</a:t>
            </a:r>
          </a:p>
        </p:txBody>
      </p:sp>
    </p:spTree>
    <p:extLst>
      <p:ext uri="{BB962C8B-B14F-4D97-AF65-F5344CB8AC3E}">
        <p14:creationId xmlns:p14="http://schemas.microsoft.com/office/powerpoint/2010/main" val="936799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24 You see then that a man is </a:t>
            </a:r>
            <a:r>
              <a:rPr lang="en-US" sz="7200" b="1" u="sng" dirty="0"/>
              <a:t>justified by works,</a:t>
            </a:r>
            <a:r>
              <a:rPr lang="en-US" sz="7200" dirty="0"/>
              <a:t> and not by faith only.</a:t>
            </a:r>
          </a:p>
        </p:txBody>
      </p:sp>
    </p:spTree>
    <p:extLst>
      <p:ext uri="{BB962C8B-B14F-4D97-AF65-F5344CB8AC3E}">
        <p14:creationId xmlns:p14="http://schemas.microsoft.com/office/powerpoint/2010/main" val="36118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26 For as the body without the spirit is dead</a:t>
            </a:r>
            <a:r>
              <a:rPr lang="en-US" sz="7200" b="1" u="sng" dirty="0"/>
              <a:t>, so faith without works is dead also</a:t>
            </a:r>
            <a:r>
              <a:rPr lang="en-US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59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27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9"/>
            <a:ext cx="8637073" cy="523274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Faith</a:t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en-US" sz="9600" b="1" dirty="0" smtClean="0">
                <a:solidFill>
                  <a:schemeClr val="tx1"/>
                </a:solidFill>
              </a:rPr>
              <a:t>Works</a:t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en-US" sz="9600" b="1" dirty="0" smtClean="0">
                <a:solidFill>
                  <a:schemeClr val="tx1"/>
                </a:solidFill>
              </a:rPr>
              <a:t>Fruit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6035039"/>
            <a:ext cx="8637072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1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GODLY SORROW:</a:t>
            </a:r>
          </a:p>
          <a:p>
            <a:pPr marL="0" indent="0">
              <a:buNone/>
            </a:pPr>
            <a:r>
              <a:rPr lang="en-US" sz="6000" dirty="0" smtClean="0"/>
              <a:t>A kind of wretchedness that can bring a repentant sinner to tears of GREIF.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4434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516" y="477948"/>
            <a:ext cx="9291215" cy="10492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Romans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1527184"/>
            <a:ext cx="10659292" cy="4742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/>
              <a:t>3 For I say, through the grace given unto me, to every man that is among you, </a:t>
            </a:r>
            <a:r>
              <a:rPr lang="en-US" sz="6000" b="1" u="sng" dirty="0"/>
              <a:t>not to think of himself more highly than he ought to think;</a:t>
            </a:r>
          </a:p>
        </p:txBody>
      </p:sp>
    </p:spTree>
    <p:extLst>
      <p:ext uri="{BB962C8B-B14F-4D97-AF65-F5344CB8AC3E}">
        <p14:creationId xmlns:p14="http://schemas.microsoft.com/office/powerpoint/2010/main" val="1721513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804519"/>
            <a:ext cx="10580915" cy="5465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but to think soberly, according as God hath dealt to every man </a:t>
            </a:r>
            <a:r>
              <a:rPr lang="en-US" sz="6000" b="1" u="sng" dirty="0"/>
              <a:t>the measure </a:t>
            </a:r>
            <a:r>
              <a:rPr lang="en-US" sz="6000" dirty="0"/>
              <a:t>of faith.</a:t>
            </a:r>
          </a:p>
        </p:txBody>
      </p:sp>
    </p:spTree>
    <p:extLst>
      <p:ext uri="{BB962C8B-B14F-4D97-AF65-F5344CB8AC3E}">
        <p14:creationId xmlns:p14="http://schemas.microsoft.com/office/powerpoint/2010/main" val="3459740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Hebrews 11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2015732"/>
            <a:ext cx="10659292" cy="425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6 But </a:t>
            </a:r>
            <a:r>
              <a:rPr lang="en-US" sz="6000" b="1" u="sng" dirty="0"/>
              <a:t>without faith </a:t>
            </a:r>
            <a:r>
              <a:rPr lang="en-US" sz="6000" dirty="0"/>
              <a:t>it is impossible to please him</a:t>
            </a:r>
            <a:r>
              <a:rPr lang="en-US" sz="6000" dirty="0" smtClean="0"/>
              <a:t>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6187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7" y="600891"/>
            <a:ext cx="10541724" cy="582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u="sng" dirty="0"/>
              <a:t>20 But do you want to know, O foolish man, that faith without works is </a:t>
            </a:r>
            <a:r>
              <a:rPr lang="en-US" sz="7200" b="1" u="sng" dirty="0" smtClean="0"/>
              <a:t>dead</a:t>
            </a:r>
            <a:r>
              <a:rPr lang="en-US" sz="7200" b="1" u="sng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33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28" y="386508"/>
            <a:ext cx="9291215" cy="10492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Luke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1435743"/>
            <a:ext cx="10659292" cy="4978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/>
              <a:t>6 He </a:t>
            </a:r>
            <a:r>
              <a:rPr lang="en-US" sz="6000" dirty="0" err="1"/>
              <a:t>spake</a:t>
            </a:r>
            <a:r>
              <a:rPr lang="en-US" sz="6000" dirty="0"/>
              <a:t> also this parable; A certain man had a fig tree planted in his vineyard; and he came and sought fruit thereon, and found none.</a:t>
            </a:r>
          </a:p>
        </p:txBody>
      </p:sp>
    </p:spTree>
    <p:extLst>
      <p:ext uri="{BB962C8B-B14F-4D97-AF65-F5344CB8AC3E}">
        <p14:creationId xmlns:p14="http://schemas.microsoft.com/office/powerpoint/2010/main" val="1407439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804519"/>
            <a:ext cx="10580915" cy="5465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7 Then said he unto the dresser of his vineyard, Behold, these three years I come seeking fruit on this fig tree, and find none</a:t>
            </a:r>
            <a:r>
              <a:rPr lang="en-US" sz="6000" dirty="0" smtClean="0"/>
              <a:t>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005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391887"/>
            <a:ext cx="10580915" cy="587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cut it down; why </a:t>
            </a:r>
            <a:r>
              <a:rPr lang="en-US" sz="9600" dirty="0" err="1"/>
              <a:t>cumbereth</a:t>
            </a:r>
            <a:r>
              <a:rPr lang="en-US" sz="9600" dirty="0"/>
              <a:t> it the ground?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94583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927463"/>
            <a:ext cx="10580915" cy="534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8 And he answering said unto him, Lord, let it alone this year also, till </a:t>
            </a:r>
            <a:r>
              <a:rPr lang="en-US" sz="6000" b="1" u="sng" dirty="0"/>
              <a:t>I shall dig about it, and dung it:</a:t>
            </a:r>
          </a:p>
        </p:txBody>
      </p:sp>
    </p:spTree>
    <p:extLst>
      <p:ext uri="{BB962C8B-B14F-4D97-AF65-F5344CB8AC3E}">
        <p14:creationId xmlns:p14="http://schemas.microsoft.com/office/powerpoint/2010/main" val="21256619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574767"/>
            <a:ext cx="10580915" cy="569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9 </a:t>
            </a:r>
            <a:r>
              <a:rPr lang="en-US" sz="7200" b="1" u="sng" dirty="0"/>
              <a:t>And if it bear fruit, well</a:t>
            </a:r>
            <a:r>
              <a:rPr lang="en-US" sz="7200" dirty="0"/>
              <a:t>: and </a:t>
            </a:r>
            <a:r>
              <a:rPr lang="en-US" sz="7200" b="1" u="sng" dirty="0"/>
              <a:t>if not</a:t>
            </a:r>
            <a:r>
              <a:rPr lang="en-US" sz="7200" dirty="0"/>
              <a:t>, then after that thou shalt </a:t>
            </a:r>
            <a:r>
              <a:rPr lang="en-US" sz="7200" b="1" u="sng" dirty="0"/>
              <a:t>cut it down</a:t>
            </a:r>
            <a:r>
              <a:rPr lang="en-US" sz="7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995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531" y="802298"/>
            <a:ext cx="9771018" cy="358682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Putting off</a:t>
            </a:r>
            <a:br>
              <a:rPr lang="en-US" sz="9600" dirty="0" smtClean="0">
                <a:solidFill>
                  <a:schemeClr val="tx1"/>
                </a:solidFill>
              </a:rPr>
            </a:br>
            <a:r>
              <a:rPr lang="en-US" sz="9600" dirty="0" smtClean="0">
                <a:solidFill>
                  <a:schemeClr val="tx1"/>
                </a:solidFill>
              </a:rPr>
              <a:t>putting on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5" y="1055716"/>
            <a:ext cx="10813670" cy="509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There are two types of sorrow.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Worldly Sorrow</a:t>
            </a:r>
          </a:p>
          <a:p>
            <a:pPr marL="1143000" indent="-1143000">
              <a:buAutoNum type="arabicPeriod"/>
            </a:pPr>
            <a:r>
              <a:rPr lang="en-US" sz="6000" dirty="0" smtClean="0"/>
              <a:t>GODLY Sorrow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38926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Colossians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15732"/>
            <a:ext cx="10724605" cy="426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2 Set your </a:t>
            </a:r>
            <a:r>
              <a:rPr lang="en-US" sz="6000" b="1" u="sng" dirty="0"/>
              <a:t>affection</a:t>
            </a:r>
            <a:r>
              <a:rPr lang="en-US" sz="6000" dirty="0"/>
              <a:t> on things </a:t>
            </a:r>
            <a:r>
              <a:rPr lang="en-US" sz="6000" b="1" u="sng" dirty="0"/>
              <a:t>above,</a:t>
            </a:r>
            <a:r>
              <a:rPr lang="en-US" sz="6000" dirty="0"/>
              <a:t> not on things on the earth.</a:t>
            </a:r>
          </a:p>
        </p:txBody>
      </p:sp>
    </p:spTree>
    <p:extLst>
      <p:ext uri="{BB962C8B-B14F-4D97-AF65-F5344CB8AC3E}">
        <p14:creationId xmlns:p14="http://schemas.microsoft.com/office/powerpoint/2010/main" val="3425800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853754"/>
            <a:ext cx="10802982" cy="428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3 </a:t>
            </a:r>
            <a:r>
              <a:rPr lang="en-US" sz="6000" b="1" u="sng" dirty="0"/>
              <a:t>For ye are dead</a:t>
            </a:r>
            <a:r>
              <a:rPr lang="en-US" sz="6000" dirty="0"/>
              <a:t>, and your life is hid with Christ in God.</a:t>
            </a:r>
          </a:p>
        </p:txBody>
      </p:sp>
    </p:spTree>
    <p:extLst>
      <p:ext uri="{BB962C8B-B14F-4D97-AF65-F5344CB8AC3E}">
        <p14:creationId xmlns:p14="http://schemas.microsoft.com/office/powerpoint/2010/main" val="4340926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804519"/>
            <a:ext cx="10802982" cy="53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4 When Christ, who is our life, shall appear, then shall ye also appear with him in glory.</a:t>
            </a:r>
          </a:p>
        </p:txBody>
      </p:sp>
    </p:spTree>
    <p:extLst>
      <p:ext uri="{BB962C8B-B14F-4D97-AF65-F5344CB8AC3E}">
        <p14:creationId xmlns:p14="http://schemas.microsoft.com/office/powerpoint/2010/main" val="2833993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640080"/>
            <a:ext cx="10802982" cy="56954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/>
              <a:t>5 Therefore </a:t>
            </a:r>
            <a:r>
              <a:rPr lang="en-US" sz="6000" b="1" u="sng" dirty="0"/>
              <a:t>put to death </a:t>
            </a:r>
            <a:r>
              <a:rPr lang="en-US" sz="6000" dirty="0"/>
              <a:t>your members which are on the earth: fornication, uncleanness, passion, evil desire, and covetousness, which is idolatry</a:t>
            </a:r>
          </a:p>
        </p:txBody>
      </p:sp>
    </p:spTree>
    <p:extLst>
      <p:ext uri="{BB962C8B-B14F-4D97-AF65-F5344CB8AC3E}">
        <p14:creationId xmlns:p14="http://schemas.microsoft.com/office/powerpoint/2010/main" val="3606008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267097"/>
            <a:ext cx="10802982" cy="4872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6 Because of these things the wrath of God is coming upon the sons of disobedience</a:t>
            </a:r>
          </a:p>
        </p:txBody>
      </p:sp>
    </p:spTree>
    <p:extLst>
      <p:ext uri="{BB962C8B-B14F-4D97-AF65-F5344CB8AC3E}">
        <p14:creationId xmlns:p14="http://schemas.microsoft.com/office/powerpoint/2010/main" val="1589024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804519"/>
            <a:ext cx="10802982" cy="53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7 in which you yourselves </a:t>
            </a:r>
            <a:r>
              <a:rPr lang="en-US" sz="6000" b="1" u="sng" dirty="0"/>
              <a:t>once walked </a:t>
            </a:r>
            <a:r>
              <a:rPr lang="en-US" sz="6000" dirty="0"/>
              <a:t>when you </a:t>
            </a:r>
            <a:r>
              <a:rPr lang="en-US" sz="6000" b="1" u="sng" dirty="0"/>
              <a:t>lived in them.</a:t>
            </a:r>
          </a:p>
        </p:txBody>
      </p:sp>
    </p:spTree>
    <p:extLst>
      <p:ext uri="{BB962C8B-B14F-4D97-AF65-F5344CB8AC3E}">
        <p14:creationId xmlns:p14="http://schemas.microsoft.com/office/powerpoint/2010/main" val="2956802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804519"/>
            <a:ext cx="10802982" cy="53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8 But now you yourselves are </a:t>
            </a:r>
            <a:r>
              <a:rPr lang="en-US" sz="8000" b="1" u="sng" dirty="0"/>
              <a:t>to put off all these</a:t>
            </a:r>
            <a:r>
              <a:rPr lang="en-US" sz="8000" dirty="0"/>
              <a:t>: </a:t>
            </a:r>
            <a:r>
              <a:rPr lang="en-US" sz="8000" dirty="0">
                <a:solidFill>
                  <a:srgbClr val="FF0000"/>
                </a:solidFill>
              </a:rPr>
              <a:t>anger</a:t>
            </a:r>
          </a:p>
        </p:txBody>
      </p:sp>
    </p:spTree>
    <p:extLst>
      <p:ext uri="{BB962C8B-B14F-4D97-AF65-F5344CB8AC3E}">
        <p14:creationId xmlns:p14="http://schemas.microsoft.com/office/powerpoint/2010/main" val="2534242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436914"/>
            <a:ext cx="10802982" cy="470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wrath, malice, blasphemy, filthy language out of your mouth.</a:t>
            </a:r>
          </a:p>
        </p:txBody>
      </p:sp>
    </p:spTree>
    <p:extLst>
      <p:ext uri="{BB962C8B-B14F-4D97-AF65-F5344CB8AC3E}">
        <p14:creationId xmlns:p14="http://schemas.microsoft.com/office/powerpoint/2010/main" val="3121234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358537"/>
            <a:ext cx="10802982" cy="4781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9 Do not lie to one another, since you have </a:t>
            </a:r>
            <a:r>
              <a:rPr lang="en-US" sz="6000" b="1" u="sng" dirty="0"/>
              <a:t>put off the old man</a:t>
            </a:r>
            <a:r>
              <a:rPr lang="en-US" sz="6000" dirty="0"/>
              <a:t> </a:t>
            </a:r>
            <a:r>
              <a:rPr lang="en-US" sz="6000" b="1" u="sng" dirty="0">
                <a:solidFill>
                  <a:srgbClr val="FF0000"/>
                </a:solidFill>
              </a:rPr>
              <a:t>with his deeds</a:t>
            </a:r>
            <a:r>
              <a:rPr lang="en-US" sz="60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314509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804519"/>
            <a:ext cx="10802982" cy="5335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10 and have </a:t>
            </a:r>
            <a:r>
              <a:rPr lang="en-US" sz="6000" b="1" u="sng" dirty="0"/>
              <a:t>put on the new man </a:t>
            </a:r>
            <a:r>
              <a:rPr lang="en-US" sz="6000" dirty="0"/>
              <a:t>who is renewed in knowledge according to the image of Him who created him,</a:t>
            </a:r>
          </a:p>
        </p:txBody>
      </p:sp>
    </p:spTree>
    <p:extLst>
      <p:ext uri="{BB962C8B-B14F-4D97-AF65-F5344CB8AC3E}">
        <p14:creationId xmlns:p14="http://schemas.microsoft.com/office/powerpoint/2010/main" val="232170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27" y="295068"/>
            <a:ext cx="9291215" cy="104923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2 Corinthians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854" y="1528354"/>
            <a:ext cx="10424159" cy="4245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/>
              <a:t>10 For </a:t>
            </a:r>
            <a:r>
              <a:rPr lang="en-US" sz="6000" b="1" u="sng" dirty="0"/>
              <a:t>godly sorrow produces repentance</a:t>
            </a:r>
            <a:r>
              <a:rPr lang="en-US" sz="6000" dirty="0"/>
              <a:t> leading to salvation, not to be regretted; </a:t>
            </a:r>
          </a:p>
        </p:txBody>
      </p:sp>
    </p:spTree>
    <p:extLst>
      <p:ext uri="{BB962C8B-B14F-4D97-AF65-F5344CB8AC3E}">
        <p14:creationId xmlns:p14="http://schemas.microsoft.com/office/powerpoint/2010/main" val="73470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804519"/>
            <a:ext cx="10802982" cy="53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11 where there is neither Greek nor Jew, circumcised nor uncircumcised, barbarian, Scythian, slave nor free,</a:t>
            </a:r>
          </a:p>
        </p:txBody>
      </p:sp>
    </p:spTree>
    <p:extLst>
      <p:ext uri="{BB962C8B-B14F-4D97-AF65-F5344CB8AC3E}">
        <p14:creationId xmlns:p14="http://schemas.microsoft.com/office/powerpoint/2010/main" val="16673023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084217"/>
            <a:ext cx="10802982" cy="505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but Christ is all and in all.</a:t>
            </a:r>
          </a:p>
        </p:txBody>
      </p:sp>
    </p:spTree>
    <p:extLst>
      <p:ext uri="{BB962C8B-B14F-4D97-AF65-F5344CB8AC3E}">
        <p14:creationId xmlns:p14="http://schemas.microsoft.com/office/powerpoint/2010/main" val="3929334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567543"/>
            <a:ext cx="10802982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12 Therefore, as the elect of God, holy and beloved, </a:t>
            </a:r>
            <a:r>
              <a:rPr lang="en-US" sz="6000" b="1" u="sng" dirty="0"/>
              <a:t>put on</a:t>
            </a:r>
          </a:p>
        </p:txBody>
      </p:sp>
    </p:spTree>
    <p:extLst>
      <p:ext uri="{BB962C8B-B14F-4D97-AF65-F5344CB8AC3E}">
        <p14:creationId xmlns:p14="http://schemas.microsoft.com/office/powerpoint/2010/main" val="1860280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804519"/>
            <a:ext cx="10802982" cy="5335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tender mercies, kindness, humility, meekness, longsuffering;</a:t>
            </a:r>
          </a:p>
        </p:txBody>
      </p:sp>
    </p:spTree>
    <p:extLst>
      <p:ext uri="{BB962C8B-B14F-4D97-AF65-F5344CB8AC3E}">
        <p14:creationId xmlns:p14="http://schemas.microsoft.com/office/powerpoint/2010/main" val="1603619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627017"/>
            <a:ext cx="10802982" cy="57737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/>
              <a:t>13 bearing with one another, and </a:t>
            </a:r>
            <a:r>
              <a:rPr lang="en-US" sz="6000" b="1" u="sng" dirty="0"/>
              <a:t>forgiving one another</a:t>
            </a:r>
            <a:r>
              <a:rPr lang="en-US" sz="6000" dirty="0"/>
              <a:t>, if anyone has a complaint against another; </a:t>
            </a:r>
            <a:r>
              <a:rPr lang="en-US" sz="6000" b="1" u="sng" dirty="0"/>
              <a:t>even as Christ forgave you, so you also must do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56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535577"/>
            <a:ext cx="10802982" cy="5603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/>
              <a:t>14 But above all these things </a:t>
            </a:r>
            <a:r>
              <a:rPr lang="en-US" sz="8000" b="1" u="sng" dirty="0"/>
              <a:t>put on love</a:t>
            </a:r>
            <a:r>
              <a:rPr lang="en-US" sz="8000" dirty="0"/>
              <a:t>, which is the </a:t>
            </a:r>
            <a:r>
              <a:rPr lang="en-US" sz="8000" b="1" u="sng" dirty="0"/>
              <a:t>bond of perfection.</a:t>
            </a:r>
          </a:p>
        </p:txBody>
      </p:sp>
    </p:spTree>
    <p:extLst>
      <p:ext uri="{BB962C8B-B14F-4D97-AF65-F5344CB8AC3E}">
        <p14:creationId xmlns:p14="http://schemas.microsoft.com/office/powerpoint/2010/main" val="4086207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85" y="465513"/>
            <a:ext cx="10548850" cy="5902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GODLY SORROW</a:t>
            </a:r>
          </a:p>
          <a:p>
            <a:pPr marL="0" indent="0">
              <a:buNone/>
            </a:pPr>
            <a:r>
              <a:rPr lang="en-US" sz="5400" dirty="0" smtClean="0"/>
              <a:t>FAITH IN ACTION</a:t>
            </a:r>
          </a:p>
          <a:p>
            <a:pPr marL="0" indent="0">
              <a:buNone/>
            </a:pPr>
            <a:r>
              <a:rPr lang="en-US" sz="5400" dirty="0" smtClean="0"/>
              <a:t>PRODUCING FRUIT</a:t>
            </a:r>
            <a:br>
              <a:rPr lang="en-US" sz="5400" dirty="0" smtClean="0"/>
            </a:br>
            <a:r>
              <a:rPr lang="en-US" sz="5400" dirty="0" smtClean="0"/>
              <a:t>OFF WITH THE OLD ON WITH THE NEW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6657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Love Heart Shape Free Stock Photo - Public Domain Pictu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67" y="731520"/>
            <a:ext cx="10781608" cy="4962698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Tender Mercies           Kindness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         Humility             Meekness         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                  longsuffering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                    </a:t>
            </a:r>
            <a:r>
              <a:rPr lang="en-US" sz="6600" dirty="0" err="1" smtClean="0">
                <a:solidFill>
                  <a:schemeClr val="tx1"/>
                </a:solidFill>
              </a:rPr>
              <a:t>Forgivness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604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0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9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1397726"/>
            <a:ext cx="10685417" cy="47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but the </a:t>
            </a:r>
            <a:r>
              <a:rPr lang="en-US" sz="6600" b="1" u="sng" dirty="0"/>
              <a:t>sorrow of the world produces death</a:t>
            </a:r>
            <a:r>
              <a:rPr lang="en-US" sz="6600" dirty="0"/>
              <a:t>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87214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2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u="sng" dirty="0"/>
              <a:t>11 See what this godly sorrow has produced in you</a:t>
            </a:r>
          </a:p>
        </p:txBody>
      </p:sp>
    </p:spTree>
    <p:extLst>
      <p:ext uri="{BB962C8B-B14F-4D97-AF65-F5344CB8AC3E}">
        <p14:creationId xmlns:p14="http://schemas.microsoft.com/office/powerpoint/2010/main" val="236747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what earnestness, what eagerness to clear yourselves, what indignation, what alarm, what longing, what concern, </a:t>
            </a:r>
          </a:p>
        </p:txBody>
      </p:sp>
    </p:spTree>
    <p:extLst>
      <p:ext uri="{BB962C8B-B14F-4D97-AF65-F5344CB8AC3E}">
        <p14:creationId xmlns:p14="http://schemas.microsoft.com/office/powerpoint/2010/main" val="351711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37" y="804520"/>
            <a:ext cx="10685417" cy="5348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what readiness to see justice done. At every point you have proved yourselves to be innocent in this matter.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345624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86</TotalTime>
  <Words>963</Words>
  <Application>Microsoft Office PowerPoint</Application>
  <PresentationFormat>Widescreen</PresentationFormat>
  <Paragraphs>69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Rockwell</vt:lpstr>
      <vt:lpstr>Gallery</vt:lpstr>
      <vt:lpstr>The Glue</vt:lpstr>
      <vt:lpstr>Sorrow</vt:lpstr>
      <vt:lpstr>PowerPoint Presentation</vt:lpstr>
      <vt:lpstr>PowerPoint Presentation</vt:lpstr>
      <vt:lpstr>2 Corinthians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Vs Good deeds</vt:lpstr>
      <vt:lpstr>PowerPoint Presentation</vt:lpstr>
      <vt:lpstr>James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Faith Works Fruit </vt:lpstr>
      <vt:lpstr>Romans 12</vt:lpstr>
      <vt:lpstr>PowerPoint Presentation</vt:lpstr>
      <vt:lpstr>Hebrews 11</vt:lpstr>
      <vt:lpstr>PowerPoint Presentation</vt:lpstr>
      <vt:lpstr>Luke 13</vt:lpstr>
      <vt:lpstr>PowerPoint Presentation</vt:lpstr>
      <vt:lpstr>PowerPoint Presentation</vt:lpstr>
      <vt:lpstr>PowerPoint Presentation</vt:lpstr>
      <vt:lpstr>PowerPoint Presentation</vt:lpstr>
      <vt:lpstr>Putting off putting on</vt:lpstr>
      <vt:lpstr>Colossians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Tender Mercies           Kindness            Humility             Meekness                                longsuffering                      Forgivness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Glue</dc:title>
  <dc:creator>Chip Trebilcock</dc:creator>
  <cp:lastModifiedBy>Chip Trebilcock</cp:lastModifiedBy>
  <cp:revision>14</cp:revision>
  <dcterms:created xsi:type="dcterms:W3CDTF">2022-06-29T16:51:23Z</dcterms:created>
  <dcterms:modified xsi:type="dcterms:W3CDTF">2022-07-02T06:50:05Z</dcterms:modified>
</cp:coreProperties>
</file>