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1pPr>
    <a:lvl2pPr marL="0" marR="0" indent="609492"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2pPr>
    <a:lvl3pPr marL="0" marR="0" indent="1218987"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3pPr>
    <a:lvl4pPr marL="0" marR="0" indent="182848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4pPr>
    <a:lvl5pPr marL="0" marR="0" indent="2437973"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5pPr>
    <a:lvl6pPr marL="0" marR="0" indent="3047467"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6pPr>
    <a:lvl7pPr marL="0" marR="0" indent="365696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7pPr>
    <a:lvl8pPr marL="0" marR="0" indent="4266453"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8pPr>
    <a:lvl9pPr marL="0" marR="0" indent="4875946"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chemeClr val="accent5"/>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D9EEF2"/>
          </a:solidFill>
        </a:fill>
      </a:tcStyle>
    </a:wholeTbl>
    <a:band2H>
      <a:tcTxStyle b="def" i="def"/>
      <a:tcStyle>
        <a:tcBdr/>
        <a:fill>
          <a:solidFill>
            <a:srgbClr val="EDF6F9"/>
          </a:solidFill>
        </a:fill>
      </a:tcStyle>
    </a:band2H>
    <a:firstCol>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firstCol>
    <a:la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lastRow>
    <a:fir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Helvetica Neue"/>
          <a:ea typeface="Helvetica Neue"/>
          <a:cs typeface="Helvetica Neue"/>
        </a:font>
        <a:schemeClr val="accent5"/>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DBE6CC"/>
          </a:solidFill>
        </a:fill>
      </a:tcStyle>
    </a:wholeTbl>
    <a:band2H>
      <a:tcTxStyle b="def" i="def"/>
      <a:tcStyle>
        <a:tcBdr/>
        <a:fill>
          <a:solidFill>
            <a:srgbClr val="EEF3E7"/>
          </a:solidFill>
        </a:fill>
      </a:tcStyle>
    </a:band2H>
    <a:firstCol>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firstCol>
    <a:la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lastRow>
    <a:fir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firstRow>
  </a:tblStyle>
  <a:tblStyle styleId="{EEE7283C-3CF3-47DC-8721-378D4A62B228}" styleName="">
    <a:tblBg/>
    <a:wholeTbl>
      <a:tcTxStyle b="off" i="off">
        <a:font>
          <a:latin typeface="Helvetica Neue"/>
          <a:ea typeface="Helvetica Neue"/>
          <a:cs typeface="Helvetica Neue"/>
        </a:font>
        <a:schemeClr val="accent5"/>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F9EECA"/>
          </a:solidFill>
        </a:fill>
      </a:tcStyle>
    </a:wholeTbl>
    <a:band2H>
      <a:tcTxStyle b="def" i="def"/>
      <a:tcStyle>
        <a:tcBdr/>
        <a:fill>
          <a:solidFill>
            <a:srgbClr val="FCF7E7"/>
          </a:solidFill>
        </a:fill>
      </a:tcStyle>
    </a:band2H>
    <a:firstCol>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6"/>
          </a:solidFill>
        </a:fill>
      </a:tcStyle>
    </a:firstCol>
    <a:la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6"/>
          </a:solidFill>
        </a:fill>
      </a:tcStyle>
    </a:lastRow>
    <a:fir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Helvetica Neue"/>
          <a:ea typeface="Helvetica Neue"/>
          <a:cs typeface="Helvetica Neue"/>
        </a:font>
        <a:schemeClr val="accent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9"/>
          </a:solidFill>
        </a:fill>
      </a:tcStyle>
    </a:wholeTbl>
    <a:band2H>
      <a:tcTxStyle b="def" i="def"/>
      <a:tcStyle>
        <a:tcBdr/>
        <a:fill>
          <a:solidFill>
            <a:schemeClr val="accent4">
              <a:lumOff val="44000"/>
            </a:schemeClr>
          </a:solidFill>
        </a:fill>
      </a:tcStyle>
    </a:band2H>
    <a:firstCol>
      <a:tcTxStyle b="on" i="off">
        <a:font>
          <a:latin typeface="Helvetica Neue"/>
          <a:ea typeface="Helvetica Neue"/>
          <a:cs typeface="Helvetica Neue"/>
        </a:font>
        <a:schemeClr val="accent4">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elvetica Neue"/>
          <a:ea typeface="Helvetica Neue"/>
          <a:cs typeface="Helvetica Neue"/>
        </a:font>
        <a:schemeClr val="accent5"/>
      </a:tcTxStyle>
      <a:tcStyle>
        <a:tcBdr>
          <a:left>
            <a:ln w="12700" cap="flat">
              <a:noFill/>
              <a:miter lim="400000"/>
            </a:ln>
          </a:left>
          <a:right>
            <a:ln w="12700" cap="flat">
              <a:noFill/>
              <a:miter lim="400000"/>
            </a:ln>
          </a:right>
          <a:top>
            <a:ln w="508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chemeClr val="accent4">
              <a:lumOff val="44000"/>
            </a:schemeClr>
          </a:solidFill>
        </a:fill>
      </a:tcStyle>
    </a:lastRow>
    <a:firstRow>
      <a:tcTxStyle b="on" i="off">
        <a:font>
          <a:latin typeface="Helvetica Neue"/>
          <a:ea typeface="Helvetica Neue"/>
          <a:cs typeface="Helvetica Neue"/>
        </a:font>
        <a:schemeClr val="accent4">
          <a:lumOff val="44000"/>
        </a:schemeClr>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a:ea typeface="Helvetica Neue"/>
          <a:cs typeface="Helvetica Neue"/>
        </a:font>
        <a:schemeClr val="accent5"/>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CACCD0"/>
          </a:solidFill>
        </a:fill>
      </a:tcStyle>
    </a:wholeTbl>
    <a:band2H>
      <a:tcTxStyle b="def" i="def"/>
      <a:tcStyle>
        <a:tcBdr/>
        <a:fill>
          <a:solidFill>
            <a:srgbClr val="E7E7E9"/>
          </a:solidFill>
        </a:fill>
      </a:tcStyle>
    </a:band2H>
    <a:firstCol>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5"/>
          </a:solidFill>
        </a:fill>
      </a:tcStyle>
    </a:firstCol>
    <a:la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5"/>
          </a:solidFill>
        </a:fill>
      </a:tcStyle>
    </a:lastRow>
    <a:firstRow>
      <a:tcTxStyle b="on" i="off">
        <a:font>
          <a:latin typeface="Helvetica Neue"/>
          <a:ea typeface="Helvetica Neue"/>
          <a:cs typeface="Helvetica Neue"/>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5"/>
          </a:solidFill>
        </a:fill>
      </a:tcStyle>
    </a:firstRow>
  </a:tblStyle>
  <a:tblStyle styleId="{2708684C-4D16-4618-839F-0558EEFCDFE6}" styleName="">
    <a:tblBg/>
    <a:wholeTbl>
      <a:tcTxStyle b="off" i="off">
        <a:font>
          <a:latin typeface="Helvetica Neue"/>
          <a:ea typeface="Helvetica Neue"/>
          <a:cs typeface="Helvetica Neue"/>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wholeTbl>
    <a:band2H>
      <a:tcTxStyle b="def" i="def"/>
      <a:tcStyle>
        <a:tcBdr/>
        <a:fill>
          <a:solidFill>
            <a:schemeClr val="accent4">
              <a:lumOff val="44000"/>
            </a:schemeClr>
          </a:solidFill>
        </a:fill>
      </a:tcStyle>
    </a:band2H>
    <a:firstCol>
      <a:tcTxStyle b="on" i="off">
        <a:font>
          <a:latin typeface="Helvetica Neue"/>
          <a:ea typeface="Helvetica Neue"/>
          <a:cs typeface="Helvetica Neue"/>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firstCol>
    <a:lastRow>
      <a:tcTxStyle b="on" i="off">
        <a:font>
          <a:latin typeface="Helvetica Neue"/>
          <a:ea typeface="Helvetica Neue"/>
          <a:cs typeface="Helvetica Neue"/>
        </a:font>
        <a:schemeClr val="accent5"/>
      </a:tcTxStyle>
      <a:tcStyle>
        <a:tcBdr>
          <a:left>
            <a:ln w="12700" cap="flat">
              <a:solidFill>
                <a:schemeClr val="accent5"/>
              </a:solidFill>
              <a:prstDash val="solid"/>
              <a:round/>
            </a:ln>
          </a:left>
          <a:right>
            <a:ln w="12700" cap="flat">
              <a:solidFill>
                <a:schemeClr val="accent5"/>
              </a:solidFill>
              <a:prstDash val="solid"/>
              <a:round/>
            </a:ln>
          </a:right>
          <a:top>
            <a:ln w="508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n" i="off">
        <a:font>
          <a:latin typeface="Helvetica Neue"/>
          <a:ea typeface="Helvetica Neue"/>
          <a:cs typeface="Helvetica Neue"/>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254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11" name="Shape 211"/>
          <p:cNvSpPr/>
          <p:nvPr>
            <p:ph type="sldImg"/>
          </p:nvPr>
        </p:nvSpPr>
        <p:spPr>
          <a:xfrm>
            <a:off x="1143000" y="685800"/>
            <a:ext cx="4572000" cy="3429000"/>
          </a:xfrm>
          <a:prstGeom prst="rect">
            <a:avLst/>
          </a:prstGeom>
        </p:spPr>
        <p:txBody>
          <a:bodyPr/>
          <a:lstStyle/>
          <a:p>
            <a:pPr/>
          </a:p>
        </p:txBody>
      </p:sp>
      <p:sp>
        <p:nvSpPr>
          <p:cNvPr id="212" name="Shape 21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1_Content ">
    <p:spTree>
      <p:nvGrpSpPr>
        <p:cNvPr id="1" name=""/>
        <p:cNvGrpSpPr/>
        <p:nvPr/>
      </p:nvGrpSpPr>
      <p:grpSpPr>
        <a:xfrm>
          <a:off x="0" y="0"/>
          <a:ext cx="0" cy="0"/>
          <a:chOff x="0" y="0"/>
          <a:chExt cx="0" cy="0"/>
        </a:xfrm>
      </p:grpSpPr>
      <p:pic>
        <p:nvPicPr>
          <p:cNvPr id="13" name="Picture 2" descr="Picture 2"/>
          <p:cNvPicPr>
            <a:picLocks noChangeAspect="1"/>
          </p:cNvPicPr>
          <p:nvPr/>
        </p:nvPicPr>
        <p:blipFill>
          <a:blip r:embed="rId2">
            <a:extLst/>
          </a:blip>
          <a:stretch>
            <a:fillRect/>
          </a:stretch>
        </p:blipFill>
        <p:spPr>
          <a:xfrm>
            <a:off x="0" y="0"/>
            <a:ext cx="4267200" cy="6858000"/>
          </a:xfrm>
          <a:prstGeom prst="rect">
            <a:avLst/>
          </a:prstGeom>
          <a:ln w="12700">
            <a:miter lim="400000"/>
          </a:ln>
        </p:spPr>
      </p:pic>
      <p:sp>
        <p:nvSpPr>
          <p:cNvPr id="14" name="Oval 104"/>
          <p:cNvSpPr/>
          <p:nvPr/>
        </p:nvSpPr>
        <p:spPr>
          <a:xfrm>
            <a:off x="4799012" y="1104435"/>
            <a:ext cx="277093" cy="277093"/>
          </a:xfrm>
          <a:prstGeom prst="ellipse">
            <a:avLst/>
          </a:prstGeom>
          <a:solidFill>
            <a:srgbClr val="867A72"/>
          </a:solidFill>
          <a:ln w="12700">
            <a:miter lim="400000"/>
          </a:ln>
        </p:spPr>
        <p:txBody>
          <a:bodyPr lIns="45719" rIns="45719" anchor="ctr"/>
          <a:lstStyle/>
          <a:p>
            <a:pPr algn="ctr">
              <a:defRPr>
                <a:solidFill>
                  <a:schemeClr val="accent4">
                    <a:lumOff val="44000"/>
                  </a:schemeClr>
                </a:solidFill>
              </a:defRPr>
            </a:pPr>
          </a:p>
        </p:txBody>
      </p:sp>
      <p:sp>
        <p:nvSpPr>
          <p:cNvPr id="15" name="Oval 105"/>
          <p:cNvSpPr/>
          <p:nvPr/>
        </p:nvSpPr>
        <p:spPr>
          <a:xfrm>
            <a:off x="4799012" y="2000301"/>
            <a:ext cx="277093" cy="277093"/>
          </a:xfrm>
          <a:prstGeom prst="ellipse">
            <a:avLst/>
          </a:prstGeom>
          <a:solidFill>
            <a:schemeClr val="accent2"/>
          </a:solidFill>
          <a:ln w="12700">
            <a:miter lim="400000"/>
          </a:ln>
        </p:spPr>
        <p:txBody>
          <a:bodyPr lIns="45719" rIns="45719" anchor="ctr"/>
          <a:lstStyle/>
          <a:p>
            <a:pPr algn="ctr">
              <a:defRPr>
                <a:solidFill>
                  <a:schemeClr val="accent4">
                    <a:lumOff val="44000"/>
                  </a:schemeClr>
                </a:solidFill>
              </a:defRPr>
            </a:pPr>
          </a:p>
        </p:txBody>
      </p:sp>
      <p:sp>
        <p:nvSpPr>
          <p:cNvPr id="16" name="Oval 106"/>
          <p:cNvSpPr/>
          <p:nvPr/>
        </p:nvSpPr>
        <p:spPr>
          <a:xfrm>
            <a:off x="4799012" y="2911263"/>
            <a:ext cx="277093" cy="277093"/>
          </a:xfrm>
          <a:prstGeom prst="ellipse">
            <a:avLst/>
          </a:prstGeom>
          <a:solidFill>
            <a:schemeClr val="accent3"/>
          </a:solidFill>
          <a:ln w="12700">
            <a:miter lim="400000"/>
          </a:ln>
        </p:spPr>
        <p:txBody>
          <a:bodyPr lIns="45719" rIns="45719" anchor="ctr"/>
          <a:lstStyle/>
          <a:p>
            <a:pPr algn="ctr">
              <a:defRPr>
                <a:solidFill>
                  <a:schemeClr val="accent4">
                    <a:lumOff val="44000"/>
                  </a:schemeClr>
                </a:solidFill>
              </a:defRPr>
            </a:pPr>
          </a:p>
        </p:txBody>
      </p:sp>
      <p:sp>
        <p:nvSpPr>
          <p:cNvPr id="17" name="Oval 107"/>
          <p:cNvSpPr/>
          <p:nvPr/>
        </p:nvSpPr>
        <p:spPr>
          <a:xfrm>
            <a:off x="4799012" y="3809688"/>
            <a:ext cx="277093" cy="277093"/>
          </a:xfrm>
          <a:prstGeom prst="ellipse">
            <a:avLst/>
          </a:prstGeom>
          <a:solidFill>
            <a:schemeClr val="accent5"/>
          </a:solidFill>
          <a:ln w="12700">
            <a:miter lim="400000"/>
          </a:ln>
        </p:spPr>
        <p:txBody>
          <a:bodyPr lIns="45719" rIns="45719" anchor="ctr"/>
          <a:lstStyle/>
          <a:p>
            <a:pPr algn="ctr">
              <a:defRPr>
                <a:solidFill>
                  <a:schemeClr val="accent4">
                    <a:lumOff val="44000"/>
                  </a:schemeClr>
                </a:solidFill>
              </a:defRPr>
            </a:pPr>
          </a:p>
        </p:txBody>
      </p:sp>
      <p:sp>
        <p:nvSpPr>
          <p:cNvPr id="18" name="Oval 108"/>
          <p:cNvSpPr/>
          <p:nvPr/>
        </p:nvSpPr>
        <p:spPr>
          <a:xfrm>
            <a:off x="4799012" y="4735481"/>
            <a:ext cx="277093" cy="277093"/>
          </a:xfrm>
          <a:prstGeom prst="ellipse">
            <a:avLst/>
          </a:prstGeom>
          <a:solidFill>
            <a:srgbClr val="BE9080"/>
          </a:solidFill>
          <a:ln w="12700">
            <a:miter lim="400000"/>
          </a:ln>
        </p:spPr>
        <p:txBody>
          <a:bodyPr lIns="45719" rIns="45719" anchor="ctr"/>
          <a:lstStyle/>
          <a:p>
            <a:pPr algn="ctr">
              <a:defRPr>
                <a:solidFill>
                  <a:schemeClr val="accent4">
                    <a:lumOff val="44000"/>
                  </a:schemeClr>
                </a:solidFill>
              </a:defRPr>
            </a:pPr>
          </a:p>
        </p:txBody>
      </p:sp>
      <p:sp>
        <p:nvSpPr>
          <p:cNvPr id="19" name="Body Level One…"/>
          <p:cNvSpPr txBox="1"/>
          <p:nvPr>
            <p:ph type="body" sz="quarter" idx="1" hasCustomPrompt="1"/>
          </p:nvPr>
        </p:nvSpPr>
        <p:spPr>
          <a:xfrm>
            <a:off x="5297277" y="1078233"/>
            <a:ext cx="5841587" cy="308464"/>
          </a:xfrm>
          <a:prstGeom prst="rect">
            <a:avLst/>
          </a:prstGeom>
        </p:spPr>
        <p:txBody>
          <a:bodyPr>
            <a:normAutofit fontScale="100000" lnSpcReduction="0"/>
          </a:bodyPr>
          <a:lstStyle>
            <a:lvl1pPr marL="0" indent="0">
              <a:buSzTx/>
              <a:buFontTx/>
              <a:buNone/>
              <a:defRPr b="1" sz="2000">
                <a:solidFill>
                  <a:schemeClr val="accent5"/>
                </a:solidFill>
                <a:latin typeface="Montserrat bold"/>
                <a:ea typeface="Montserrat bold"/>
                <a:cs typeface="Montserrat bold"/>
                <a:sym typeface="Montserrat bold"/>
              </a:defRPr>
            </a:lvl1pPr>
            <a:lvl2pPr marL="0" indent="609493">
              <a:buSzTx/>
              <a:buFontTx/>
              <a:buNone/>
              <a:defRPr b="1" sz="2000">
                <a:solidFill>
                  <a:schemeClr val="accent5"/>
                </a:solidFill>
                <a:latin typeface="Montserrat bold"/>
                <a:ea typeface="Montserrat bold"/>
                <a:cs typeface="Montserrat bold"/>
                <a:sym typeface="Montserrat bold"/>
              </a:defRPr>
            </a:lvl2pPr>
            <a:lvl3pPr marL="0" indent="1218985">
              <a:buSzTx/>
              <a:buFontTx/>
              <a:buNone/>
              <a:defRPr b="1" sz="2000">
                <a:solidFill>
                  <a:schemeClr val="accent5"/>
                </a:solidFill>
                <a:latin typeface="Montserrat bold"/>
                <a:ea typeface="Montserrat bold"/>
                <a:cs typeface="Montserrat bold"/>
                <a:sym typeface="Montserrat bold"/>
              </a:defRPr>
            </a:lvl3pPr>
            <a:lvl4pPr marL="0" indent="1828480">
              <a:buSzTx/>
              <a:buFontTx/>
              <a:buNone/>
              <a:defRPr b="1" sz="2000">
                <a:solidFill>
                  <a:schemeClr val="accent5"/>
                </a:solidFill>
                <a:latin typeface="Montserrat bold"/>
                <a:ea typeface="Montserrat bold"/>
                <a:cs typeface="Montserrat bold"/>
                <a:sym typeface="Montserrat bold"/>
              </a:defRPr>
            </a:lvl4pPr>
            <a:lvl5pPr marL="0" indent="2437973">
              <a:buSzTx/>
              <a:buFontTx/>
              <a:buNone/>
              <a:defRPr b="1" sz="2000">
                <a:solidFill>
                  <a:schemeClr val="accent5"/>
                </a:solidFill>
                <a:latin typeface="Montserrat bold"/>
                <a:ea typeface="Montserrat bold"/>
                <a:cs typeface="Montserrat bold"/>
                <a:sym typeface="Montserrat bold"/>
              </a:defRPr>
            </a:lvl5pPr>
          </a:lstStyle>
          <a:p>
            <a:pPr/>
            <a:r>
              <a:t>Add Subtitle Here</a:t>
            </a:r>
          </a:p>
          <a:p>
            <a:pPr lvl="1"/>
            <a:r>
              <a:t/>
            </a:r>
          </a:p>
          <a:p>
            <a:pPr lvl="2"/>
            <a:r>
              <a:t/>
            </a:r>
          </a:p>
          <a:p>
            <a:pPr lvl="3"/>
            <a:r>
              <a:t/>
            </a:r>
          </a:p>
          <a:p>
            <a:pPr lvl="4"/>
            <a:r>
              <a:t/>
            </a:r>
          </a:p>
        </p:txBody>
      </p:sp>
      <p:sp>
        <p:nvSpPr>
          <p:cNvPr id="20" name="Text Placeholder 125"/>
          <p:cNvSpPr/>
          <p:nvPr>
            <p:ph type="body" sz="quarter" idx="21" hasCustomPrompt="1"/>
          </p:nvPr>
        </p:nvSpPr>
        <p:spPr>
          <a:xfrm>
            <a:off x="5297277" y="1977537"/>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21" name="Text Placeholder 125"/>
          <p:cNvSpPr/>
          <p:nvPr>
            <p:ph type="body" sz="quarter" idx="22" hasCustomPrompt="1"/>
          </p:nvPr>
        </p:nvSpPr>
        <p:spPr>
          <a:xfrm>
            <a:off x="5297277" y="2891937"/>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22" name="Text Placeholder 125"/>
          <p:cNvSpPr/>
          <p:nvPr>
            <p:ph type="body" sz="quarter" idx="23" hasCustomPrompt="1"/>
          </p:nvPr>
        </p:nvSpPr>
        <p:spPr>
          <a:xfrm>
            <a:off x="5297277" y="3806337"/>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23" name="Text Placeholder 125"/>
          <p:cNvSpPr/>
          <p:nvPr>
            <p:ph type="body" sz="quarter" idx="24" hasCustomPrompt="1"/>
          </p:nvPr>
        </p:nvSpPr>
        <p:spPr>
          <a:xfrm>
            <a:off x="5297277" y="4720737"/>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24" name="Text"/>
          <p:cNvSpPr txBox="1"/>
          <p:nvPr>
            <p:ph type="title" hasCustomPrompt="1"/>
          </p:nvPr>
        </p:nvSpPr>
        <p:spPr>
          <a:xfrm>
            <a:off x="455612" y="4648200"/>
            <a:ext cx="2956082" cy="1524000"/>
          </a:xfrm>
          <a:prstGeom prst="rect">
            <a:avLst/>
          </a:prstGeom>
        </p:spPr>
        <p:txBody>
          <a:bodyPr/>
          <a:lstStyle>
            <a:lvl1pPr algn="l">
              <a:lnSpc>
                <a:spcPct val="150000"/>
              </a:lnSpc>
              <a:spcBef>
                <a:spcPts val="1200"/>
              </a:spcBef>
            </a:lvl1pPr>
          </a:lstStyle>
          <a:p>
            <a:pPr/>
            <a:r>
              <a:t>Text</a:t>
            </a:r>
          </a:p>
        </p:txBody>
      </p:sp>
      <p:sp>
        <p:nvSpPr>
          <p:cNvPr id="25" name="Straight Connector 4"/>
          <p:cNvSpPr/>
          <p:nvPr/>
        </p:nvSpPr>
        <p:spPr>
          <a:xfrm>
            <a:off x="413902" y="6278879"/>
            <a:ext cx="3089711" cy="1"/>
          </a:xfrm>
          <a:prstGeom prst="line">
            <a:avLst/>
          </a:prstGeom>
          <a:ln w="76200" cap="rnd">
            <a:solidFill>
              <a:srgbClr val="92D050"/>
            </a:solidFill>
          </a:ln>
        </p:spPr>
        <p:txBody>
          <a:bodyPr lIns="45719" rIns="45719"/>
          <a:lstStyle/>
          <a:p>
            <a:pPr/>
          </a:p>
        </p:txBody>
      </p:sp>
      <p:sp>
        <p:nvSpPr>
          <p:cNvPr id="26" name="Text Placeholder 125"/>
          <p:cNvSpPr/>
          <p:nvPr>
            <p:ph type="body" sz="quarter" idx="25" hasCustomPrompt="1"/>
          </p:nvPr>
        </p:nvSpPr>
        <p:spPr>
          <a:xfrm>
            <a:off x="5297277" y="5620789"/>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27" name="Oval 6"/>
          <p:cNvSpPr/>
          <p:nvPr/>
        </p:nvSpPr>
        <p:spPr>
          <a:xfrm>
            <a:off x="4814263" y="5666509"/>
            <a:ext cx="277093" cy="277093"/>
          </a:xfrm>
          <a:prstGeom prst="ellipse">
            <a:avLst/>
          </a:prstGeom>
          <a:solidFill>
            <a:schemeClr val="accent3"/>
          </a:solidFill>
          <a:ln w="12700">
            <a:miter lim="400000"/>
          </a:ln>
        </p:spPr>
        <p:txBody>
          <a:bodyPr lIns="45719" rIns="45719" anchor="ctr"/>
          <a:lstStyle/>
          <a:p>
            <a:pPr algn="ctr">
              <a:defRPr>
                <a:solidFill>
                  <a:schemeClr val="accent4">
                    <a:lumOff val="44000"/>
                  </a:schemeClr>
                </a:solidFill>
              </a:defRPr>
            </a:pPr>
          </a:p>
        </p:txBody>
      </p:sp>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Categories">
    <p:spTree>
      <p:nvGrpSpPr>
        <p:cNvPr id="1" name=""/>
        <p:cNvGrpSpPr/>
        <p:nvPr/>
      </p:nvGrpSpPr>
      <p:grpSpPr>
        <a:xfrm>
          <a:off x="0" y="0"/>
          <a:ext cx="0" cy="0"/>
          <a:chOff x="0" y="0"/>
          <a:chExt cx="0" cy="0"/>
        </a:xfrm>
      </p:grpSpPr>
      <p:pic>
        <p:nvPicPr>
          <p:cNvPr id="150" name="Picture 1" descr="Picture 1"/>
          <p:cNvPicPr>
            <a:picLocks noChangeAspect="1"/>
          </p:cNvPicPr>
          <p:nvPr/>
        </p:nvPicPr>
        <p:blipFill>
          <a:blip r:embed="rId2">
            <a:extLst/>
          </a:blip>
          <a:stretch>
            <a:fillRect/>
          </a:stretch>
        </p:blipFill>
        <p:spPr>
          <a:xfrm>
            <a:off x="0" y="0"/>
            <a:ext cx="3275013" cy="6858000"/>
          </a:xfrm>
          <a:prstGeom prst="rect">
            <a:avLst/>
          </a:prstGeom>
          <a:ln w="12700">
            <a:miter lim="400000"/>
          </a:ln>
        </p:spPr>
      </p:pic>
      <p:sp>
        <p:nvSpPr>
          <p:cNvPr id="151" name="Rounded Rectangle 37"/>
          <p:cNvSpPr/>
          <p:nvPr/>
        </p:nvSpPr>
        <p:spPr>
          <a:xfrm>
            <a:off x="3656012" y="426719"/>
            <a:ext cx="8118910" cy="5974081"/>
          </a:xfrm>
          <a:prstGeom prst="roundRect">
            <a:avLst>
              <a:gd name="adj" fmla="val 16667"/>
            </a:avLst>
          </a:prstGeom>
          <a:ln w="38100">
            <a:solidFill>
              <a:srgbClr val="867A72"/>
            </a:solidFill>
          </a:ln>
        </p:spPr>
        <p:txBody>
          <a:bodyPr lIns="45719" rIns="45719" anchor="ctr"/>
          <a:lstStyle/>
          <a:p>
            <a:pPr algn="ctr">
              <a:defRPr>
                <a:solidFill>
                  <a:schemeClr val="accent4">
                    <a:lumOff val="44000"/>
                  </a:schemeClr>
                </a:solidFill>
              </a:defRPr>
            </a:pPr>
          </a:p>
        </p:txBody>
      </p:sp>
      <p:sp>
        <p:nvSpPr>
          <p:cNvPr id="152" name="Body Level One…"/>
          <p:cNvSpPr txBox="1"/>
          <p:nvPr>
            <p:ph type="body" sz="half" idx="1" hasCustomPrompt="1"/>
          </p:nvPr>
        </p:nvSpPr>
        <p:spPr>
          <a:xfrm>
            <a:off x="3884612" y="1918791"/>
            <a:ext cx="7659904" cy="3464722"/>
          </a:xfrm>
          <a:prstGeom prst="rect">
            <a:avLst/>
          </a:prstGeom>
        </p:spPr>
        <p:txBody>
          <a:bodyPr>
            <a:normAutofit fontScale="100000" lnSpcReduction="0"/>
          </a:bodyPr>
          <a:lstStyle>
            <a:lvl1pPr marL="0" indent="0"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1pPr>
            <a:lvl2pPr marL="0" indent="609493"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2pPr>
            <a:lvl3pPr marL="0" indent="1218985"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3pPr>
            <a:lvl4pPr marL="0" indent="1828480"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4pPr>
            <a:lvl5pPr marL="0" indent="2437973"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5pPr>
          </a:lstStyle>
          <a:p>
            <a:pPr/>
            <a:r>
              <a:t>Add text here</a:t>
            </a:r>
          </a:p>
          <a:p>
            <a:pPr lvl="1"/>
            <a:r>
              <a:t/>
            </a:r>
          </a:p>
          <a:p>
            <a:pPr lvl="2"/>
            <a:r>
              <a:t/>
            </a:r>
          </a:p>
          <a:p>
            <a:pPr lvl="3"/>
            <a:r>
              <a:t/>
            </a:r>
          </a:p>
          <a:p>
            <a:pPr lvl="4"/>
            <a:r>
              <a:t/>
            </a:r>
          </a:p>
        </p:txBody>
      </p:sp>
      <p:sp>
        <p:nvSpPr>
          <p:cNvPr id="153" name="Text Placeholder 125"/>
          <p:cNvSpPr/>
          <p:nvPr>
            <p:ph type="body" sz="quarter" idx="21" hasCustomPrompt="1"/>
          </p:nvPr>
        </p:nvSpPr>
        <p:spPr>
          <a:xfrm>
            <a:off x="3884612" y="1080591"/>
            <a:ext cx="7659906" cy="838201"/>
          </a:xfrm>
          <a:prstGeom prst="rect">
            <a:avLst/>
          </a:prstGeom>
        </p:spPr>
        <p:txBody>
          <a:bodyPr>
            <a:normAutofit fontScale="100000" lnSpcReduction="0"/>
          </a:bodyPr>
          <a:lstStyle>
            <a:lvl1pPr marL="0" indent="0" algn="ctr">
              <a:buSzTx/>
              <a:buFontTx/>
              <a:buNone/>
              <a:defRPr b="1" cap="all" spc="100" sz="2800">
                <a:solidFill>
                  <a:schemeClr val="accent5"/>
                </a:solidFill>
                <a:latin typeface="Montserrat bold"/>
                <a:ea typeface="Montserrat bold"/>
                <a:cs typeface="Montserrat bold"/>
                <a:sym typeface="Montserrat bold"/>
              </a:defRPr>
            </a:lvl1pPr>
          </a:lstStyle>
          <a:p>
            <a:pPr/>
            <a:r>
              <a:t>Text</a:t>
            </a:r>
          </a:p>
        </p:txBody>
      </p:sp>
      <p:sp>
        <p:nvSpPr>
          <p:cNvPr id="154" name="Text"/>
          <p:cNvSpPr txBox="1"/>
          <p:nvPr>
            <p:ph type="title" hasCustomPrompt="1"/>
          </p:nvPr>
        </p:nvSpPr>
        <p:spPr>
          <a:xfrm>
            <a:off x="303211" y="5029200"/>
            <a:ext cx="2956083" cy="914400"/>
          </a:xfrm>
          <a:prstGeom prst="rect">
            <a:avLst/>
          </a:prstGeom>
        </p:spPr>
        <p:txBody>
          <a:bodyPr/>
          <a:lstStyle>
            <a:lvl1pPr algn="l">
              <a:lnSpc>
                <a:spcPct val="150000"/>
              </a:lnSpc>
            </a:lvl1pPr>
          </a:lstStyle>
          <a:p>
            <a:pPr/>
            <a:r>
              <a:t>Text</a:t>
            </a:r>
          </a:p>
        </p:txBody>
      </p:sp>
      <p:sp>
        <p:nvSpPr>
          <p:cNvPr id="155" name="Straight Connector 3"/>
          <p:cNvSpPr/>
          <p:nvPr/>
        </p:nvSpPr>
        <p:spPr>
          <a:xfrm>
            <a:off x="398184" y="6278879"/>
            <a:ext cx="1352829" cy="1"/>
          </a:xfrm>
          <a:prstGeom prst="line">
            <a:avLst/>
          </a:prstGeom>
          <a:ln w="76200" cap="rnd">
            <a:solidFill>
              <a:srgbClr val="92D050"/>
            </a:solidFill>
          </a:ln>
        </p:spPr>
        <p:txBody>
          <a:bodyPr lIns="45719" rIns="45719"/>
          <a:lstStyle/>
          <a:p>
            <a:pPr/>
          </a:p>
        </p:txBody>
      </p:sp>
      <p:sp>
        <p:nvSpPr>
          <p:cNvPr id="1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Locations">
    <p:spTree>
      <p:nvGrpSpPr>
        <p:cNvPr id="1" name=""/>
        <p:cNvGrpSpPr/>
        <p:nvPr/>
      </p:nvGrpSpPr>
      <p:grpSpPr>
        <a:xfrm>
          <a:off x="0" y="0"/>
          <a:ext cx="0" cy="0"/>
          <a:chOff x="0" y="0"/>
          <a:chExt cx="0" cy="0"/>
        </a:xfrm>
      </p:grpSpPr>
      <p:pic>
        <p:nvPicPr>
          <p:cNvPr id="163" name="Picture 1" descr="Picture 1"/>
          <p:cNvPicPr>
            <a:picLocks noChangeAspect="1"/>
          </p:cNvPicPr>
          <p:nvPr/>
        </p:nvPicPr>
        <p:blipFill>
          <a:blip r:embed="rId2">
            <a:extLst/>
          </a:blip>
          <a:stretch>
            <a:fillRect/>
          </a:stretch>
        </p:blipFill>
        <p:spPr>
          <a:xfrm>
            <a:off x="8839199" y="0"/>
            <a:ext cx="3351214" cy="6858000"/>
          </a:xfrm>
          <a:prstGeom prst="rect">
            <a:avLst/>
          </a:prstGeom>
          <a:ln w="12700">
            <a:miter lim="400000"/>
          </a:ln>
        </p:spPr>
      </p:pic>
      <p:sp>
        <p:nvSpPr>
          <p:cNvPr id="164" name="Rounded Rectangle 37"/>
          <p:cNvSpPr/>
          <p:nvPr/>
        </p:nvSpPr>
        <p:spPr>
          <a:xfrm>
            <a:off x="379411" y="426719"/>
            <a:ext cx="8118911" cy="5974081"/>
          </a:xfrm>
          <a:prstGeom prst="roundRect">
            <a:avLst>
              <a:gd name="adj" fmla="val 16667"/>
            </a:avLst>
          </a:prstGeom>
          <a:ln w="38100">
            <a:solidFill>
              <a:srgbClr val="867A72"/>
            </a:solidFill>
          </a:ln>
        </p:spPr>
        <p:txBody>
          <a:bodyPr lIns="45719" rIns="45719" anchor="ctr"/>
          <a:lstStyle/>
          <a:p>
            <a:pPr algn="ctr">
              <a:defRPr>
                <a:solidFill>
                  <a:schemeClr val="accent4">
                    <a:lumOff val="44000"/>
                  </a:schemeClr>
                </a:solidFill>
              </a:defRPr>
            </a:pPr>
          </a:p>
        </p:txBody>
      </p:sp>
      <p:sp>
        <p:nvSpPr>
          <p:cNvPr id="165" name="Body Level One…"/>
          <p:cNvSpPr txBox="1"/>
          <p:nvPr>
            <p:ph type="body" sz="half" idx="1" hasCustomPrompt="1"/>
          </p:nvPr>
        </p:nvSpPr>
        <p:spPr>
          <a:xfrm>
            <a:off x="608012" y="1918791"/>
            <a:ext cx="7659904" cy="3464722"/>
          </a:xfrm>
          <a:prstGeom prst="rect">
            <a:avLst/>
          </a:prstGeom>
        </p:spPr>
        <p:txBody>
          <a:bodyPr>
            <a:normAutofit fontScale="100000" lnSpcReduction="0"/>
          </a:bodyPr>
          <a:lstStyle>
            <a:lvl1pPr marL="0" indent="0"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1pPr>
            <a:lvl2pPr marL="0" indent="609493"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2pPr>
            <a:lvl3pPr marL="0" indent="1218985"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3pPr>
            <a:lvl4pPr marL="0" indent="1828480"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4pPr>
            <a:lvl5pPr marL="0" indent="2437973"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5pPr>
          </a:lstStyle>
          <a:p>
            <a:pPr/>
            <a:r>
              <a:t>Add text here</a:t>
            </a:r>
          </a:p>
          <a:p>
            <a:pPr lvl="1"/>
            <a:r>
              <a:t/>
            </a:r>
          </a:p>
          <a:p>
            <a:pPr lvl="2"/>
            <a:r>
              <a:t/>
            </a:r>
          </a:p>
          <a:p>
            <a:pPr lvl="3"/>
            <a:r>
              <a:t/>
            </a:r>
          </a:p>
          <a:p>
            <a:pPr lvl="4"/>
            <a:r>
              <a:t/>
            </a:r>
          </a:p>
        </p:txBody>
      </p:sp>
      <p:sp>
        <p:nvSpPr>
          <p:cNvPr id="166" name="Text Placeholder 125"/>
          <p:cNvSpPr/>
          <p:nvPr>
            <p:ph type="body" sz="quarter" idx="21" hasCustomPrompt="1"/>
          </p:nvPr>
        </p:nvSpPr>
        <p:spPr>
          <a:xfrm>
            <a:off x="608011" y="1080591"/>
            <a:ext cx="7659907" cy="838201"/>
          </a:xfrm>
          <a:prstGeom prst="rect">
            <a:avLst/>
          </a:prstGeom>
        </p:spPr>
        <p:txBody>
          <a:bodyPr>
            <a:normAutofit fontScale="100000" lnSpcReduction="0"/>
          </a:bodyPr>
          <a:lstStyle>
            <a:lvl1pPr marL="0" indent="0" algn="ctr">
              <a:buSzTx/>
              <a:buFontTx/>
              <a:buNone/>
              <a:defRPr b="1" cap="all" spc="100" sz="2800">
                <a:solidFill>
                  <a:schemeClr val="accent5"/>
                </a:solidFill>
                <a:latin typeface="Montserrat bold"/>
                <a:ea typeface="Montserrat bold"/>
                <a:cs typeface="Montserrat bold"/>
                <a:sym typeface="Montserrat bold"/>
              </a:defRPr>
            </a:lvl1pPr>
          </a:lstStyle>
          <a:p>
            <a:pPr/>
            <a:r>
              <a:t>Text</a:t>
            </a:r>
          </a:p>
        </p:txBody>
      </p:sp>
      <p:sp>
        <p:nvSpPr>
          <p:cNvPr id="167" name="Text"/>
          <p:cNvSpPr txBox="1"/>
          <p:nvPr>
            <p:ph type="title" hasCustomPrompt="1"/>
          </p:nvPr>
        </p:nvSpPr>
        <p:spPr>
          <a:xfrm>
            <a:off x="9066211" y="5029200"/>
            <a:ext cx="2956083" cy="914400"/>
          </a:xfrm>
          <a:prstGeom prst="rect">
            <a:avLst/>
          </a:prstGeom>
        </p:spPr>
        <p:txBody>
          <a:bodyPr/>
          <a:lstStyle>
            <a:lvl1pPr algn="r">
              <a:lnSpc>
                <a:spcPct val="150000"/>
              </a:lnSpc>
            </a:lvl1pPr>
          </a:lstStyle>
          <a:p>
            <a:pPr/>
            <a:r>
              <a:t>Text</a:t>
            </a:r>
          </a:p>
        </p:txBody>
      </p:sp>
      <p:sp>
        <p:nvSpPr>
          <p:cNvPr id="168" name="Straight Connector 7"/>
          <p:cNvSpPr/>
          <p:nvPr/>
        </p:nvSpPr>
        <p:spPr>
          <a:xfrm>
            <a:off x="10514011" y="6278879"/>
            <a:ext cx="1355883" cy="1"/>
          </a:xfrm>
          <a:prstGeom prst="line">
            <a:avLst/>
          </a:prstGeom>
          <a:ln w="76200" cap="rnd">
            <a:solidFill>
              <a:srgbClr val="92D050"/>
            </a:solidFill>
          </a:ln>
        </p:spPr>
        <p:txBody>
          <a:bodyPr lIns="45719" rIns="45719"/>
          <a:lstStyle/>
          <a:p>
            <a:pPr/>
          </a:p>
        </p:txBody>
      </p:sp>
      <p:sp>
        <p:nvSpPr>
          <p:cNvPr id="1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_Locations">
    <p:spTree>
      <p:nvGrpSpPr>
        <p:cNvPr id="1" name=""/>
        <p:cNvGrpSpPr/>
        <p:nvPr/>
      </p:nvGrpSpPr>
      <p:grpSpPr>
        <a:xfrm>
          <a:off x="0" y="0"/>
          <a:ext cx="0" cy="0"/>
          <a:chOff x="0" y="0"/>
          <a:chExt cx="0" cy="0"/>
        </a:xfrm>
      </p:grpSpPr>
      <p:sp>
        <p:nvSpPr>
          <p:cNvPr id="176" name="Rounded Rectangle 37"/>
          <p:cNvSpPr/>
          <p:nvPr/>
        </p:nvSpPr>
        <p:spPr>
          <a:xfrm>
            <a:off x="410292" y="426719"/>
            <a:ext cx="11399120" cy="5974081"/>
          </a:xfrm>
          <a:prstGeom prst="roundRect">
            <a:avLst>
              <a:gd name="adj" fmla="val 16667"/>
            </a:avLst>
          </a:prstGeom>
          <a:ln w="38100">
            <a:solidFill>
              <a:srgbClr val="867A72"/>
            </a:solidFill>
          </a:ln>
        </p:spPr>
        <p:txBody>
          <a:bodyPr lIns="45719" rIns="45719" anchor="ctr"/>
          <a:lstStyle/>
          <a:p>
            <a:pPr algn="ctr">
              <a:defRPr>
                <a:solidFill>
                  <a:schemeClr val="accent4">
                    <a:lumOff val="44000"/>
                  </a:schemeClr>
                </a:solidFill>
              </a:defRPr>
            </a:pPr>
          </a:p>
        </p:txBody>
      </p:sp>
      <p:sp>
        <p:nvSpPr>
          <p:cNvPr id="177" name="Body Level One…"/>
          <p:cNvSpPr txBox="1"/>
          <p:nvPr>
            <p:ph type="body" idx="1" hasCustomPrompt="1"/>
          </p:nvPr>
        </p:nvSpPr>
        <p:spPr>
          <a:xfrm>
            <a:off x="640696" y="1335877"/>
            <a:ext cx="10940119" cy="4302923"/>
          </a:xfrm>
          <a:prstGeom prst="rect">
            <a:avLst/>
          </a:prstGeom>
        </p:spPr>
        <p:txBody>
          <a:bodyPr>
            <a:normAutofit fontScale="100000" lnSpcReduction="0"/>
          </a:bodyPr>
          <a:lstStyle>
            <a:lvl1pPr marL="0" indent="0" algn="ctr">
              <a:buSzTx/>
              <a:buFontTx/>
              <a:buNone/>
              <a:defRPr b="1" cap="all" spc="100" sz="6000">
                <a:solidFill>
                  <a:schemeClr val="accent5"/>
                </a:solidFill>
                <a:latin typeface="Montserrat bold"/>
                <a:ea typeface="Montserrat bold"/>
                <a:cs typeface="Montserrat bold"/>
                <a:sym typeface="Montserrat bold"/>
              </a:defRPr>
            </a:lvl1pPr>
            <a:lvl2pPr marL="0" indent="609493" algn="ctr">
              <a:buSzTx/>
              <a:buFontTx/>
              <a:buNone/>
              <a:defRPr b="1" cap="all" spc="100" sz="6000">
                <a:solidFill>
                  <a:schemeClr val="accent5"/>
                </a:solidFill>
                <a:latin typeface="Montserrat bold"/>
                <a:ea typeface="Montserrat bold"/>
                <a:cs typeface="Montserrat bold"/>
                <a:sym typeface="Montserrat bold"/>
              </a:defRPr>
            </a:lvl2pPr>
            <a:lvl3pPr marL="0" indent="1218985" algn="ctr">
              <a:buSzTx/>
              <a:buFontTx/>
              <a:buNone/>
              <a:defRPr b="1" cap="all" spc="100" sz="6000">
                <a:solidFill>
                  <a:schemeClr val="accent5"/>
                </a:solidFill>
                <a:latin typeface="Montserrat bold"/>
                <a:ea typeface="Montserrat bold"/>
                <a:cs typeface="Montserrat bold"/>
                <a:sym typeface="Montserrat bold"/>
              </a:defRPr>
            </a:lvl3pPr>
            <a:lvl4pPr marL="0" indent="1828480" algn="ctr">
              <a:buSzTx/>
              <a:buFontTx/>
              <a:buNone/>
              <a:defRPr b="1" cap="all" spc="100" sz="6000">
                <a:solidFill>
                  <a:schemeClr val="accent5"/>
                </a:solidFill>
                <a:latin typeface="Montserrat bold"/>
                <a:ea typeface="Montserrat bold"/>
                <a:cs typeface="Montserrat bold"/>
                <a:sym typeface="Montserrat bold"/>
              </a:defRPr>
            </a:lvl4pPr>
            <a:lvl5pPr marL="0" indent="2437973" algn="ctr">
              <a:buSzTx/>
              <a:buFontTx/>
              <a:buNone/>
              <a:defRPr b="1" cap="all" spc="100" sz="6000">
                <a:solidFill>
                  <a:schemeClr val="accent5"/>
                </a:solidFill>
                <a:latin typeface="Montserrat bold"/>
                <a:ea typeface="Montserrat bold"/>
                <a:cs typeface="Montserrat bold"/>
                <a:sym typeface="Montserrat bold"/>
              </a:defRPr>
            </a:lvl5pPr>
          </a:lstStyle>
          <a:p>
            <a:pPr/>
            <a:r>
              <a:t>Text</a:t>
            </a:r>
          </a:p>
          <a:p>
            <a:pPr lvl="1"/>
            <a:r>
              <a:t/>
            </a:r>
          </a:p>
          <a:p>
            <a:pPr lvl="2"/>
            <a:r>
              <a:t/>
            </a:r>
          </a:p>
          <a:p>
            <a:pPr lvl="3"/>
            <a:r>
              <a:t/>
            </a:r>
          </a:p>
          <a:p>
            <a:pPr lvl="4"/>
            <a:r>
              <a:t/>
            </a:r>
          </a:p>
        </p:txBody>
      </p:sp>
      <p:sp>
        <p:nvSpPr>
          <p:cNvPr id="1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_Locations">
    <p:spTree>
      <p:nvGrpSpPr>
        <p:cNvPr id="1" name=""/>
        <p:cNvGrpSpPr/>
        <p:nvPr/>
      </p:nvGrpSpPr>
      <p:grpSpPr>
        <a:xfrm>
          <a:off x="0" y="0"/>
          <a:ext cx="0" cy="0"/>
          <a:chOff x="0" y="0"/>
          <a:chExt cx="0" cy="0"/>
        </a:xfrm>
      </p:grpSpPr>
      <p:sp>
        <p:nvSpPr>
          <p:cNvPr id="185" name="Rounded Rectangle 37"/>
          <p:cNvSpPr/>
          <p:nvPr/>
        </p:nvSpPr>
        <p:spPr>
          <a:xfrm>
            <a:off x="410292" y="426719"/>
            <a:ext cx="11399120" cy="5974081"/>
          </a:xfrm>
          <a:prstGeom prst="roundRect">
            <a:avLst>
              <a:gd name="adj" fmla="val 16667"/>
            </a:avLst>
          </a:prstGeom>
          <a:ln w="38100">
            <a:solidFill>
              <a:schemeClr val="accent3"/>
            </a:solidFill>
          </a:ln>
        </p:spPr>
        <p:txBody>
          <a:bodyPr lIns="45719" rIns="45719" anchor="ctr"/>
          <a:lstStyle/>
          <a:p>
            <a:pPr algn="ctr">
              <a:defRPr>
                <a:solidFill>
                  <a:schemeClr val="accent4">
                    <a:lumOff val="44000"/>
                  </a:schemeClr>
                </a:solidFill>
              </a:defRPr>
            </a:pPr>
          </a:p>
        </p:txBody>
      </p:sp>
      <p:sp>
        <p:nvSpPr>
          <p:cNvPr id="186" name="Body Level One…"/>
          <p:cNvSpPr txBox="1"/>
          <p:nvPr>
            <p:ph type="body" sz="quarter" idx="1" hasCustomPrompt="1"/>
          </p:nvPr>
        </p:nvSpPr>
        <p:spPr>
          <a:xfrm>
            <a:off x="640696" y="1335879"/>
            <a:ext cx="10940119" cy="569123"/>
          </a:xfrm>
          <a:prstGeom prst="rect">
            <a:avLst/>
          </a:prstGeom>
        </p:spPr>
        <p:txBody>
          <a:bodyPr>
            <a:normAutofit fontScale="100000" lnSpcReduction="0"/>
          </a:bodyPr>
          <a:lstStyle>
            <a:lvl1pPr marL="0" indent="0" algn="ctr">
              <a:buSzTx/>
              <a:buFontTx/>
              <a:buNone/>
              <a:defRPr b="1" cap="all" spc="100" sz="3200">
                <a:solidFill>
                  <a:schemeClr val="accent5"/>
                </a:solidFill>
                <a:latin typeface="Montserrat bold"/>
                <a:ea typeface="Montserrat bold"/>
                <a:cs typeface="Montserrat bold"/>
                <a:sym typeface="Montserrat bold"/>
              </a:defRPr>
            </a:lvl1pPr>
            <a:lvl2pPr marL="0" indent="609493" algn="ctr">
              <a:buSzTx/>
              <a:buFontTx/>
              <a:buNone/>
              <a:defRPr b="1" cap="all" spc="100" sz="3200">
                <a:solidFill>
                  <a:schemeClr val="accent5"/>
                </a:solidFill>
                <a:latin typeface="Montserrat bold"/>
                <a:ea typeface="Montserrat bold"/>
                <a:cs typeface="Montserrat bold"/>
                <a:sym typeface="Montserrat bold"/>
              </a:defRPr>
            </a:lvl2pPr>
            <a:lvl3pPr marL="0" indent="1218985" algn="ctr">
              <a:buSzTx/>
              <a:buFontTx/>
              <a:buNone/>
              <a:defRPr b="1" cap="all" spc="100" sz="3200">
                <a:solidFill>
                  <a:schemeClr val="accent5"/>
                </a:solidFill>
                <a:latin typeface="Montserrat bold"/>
                <a:ea typeface="Montserrat bold"/>
                <a:cs typeface="Montserrat bold"/>
                <a:sym typeface="Montserrat bold"/>
              </a:defRPr>
            </a:lvl3pPr>
            <a:lvl4pPr marL="0" indent="1828480" algn="ctr">
              <a:buSzTx/>
              <a:buFontTx/>
              <a:buNone/>
              <a:defRPr b="1" cap="all" spc="100" sz="3200">
                <a:solidFill>
                  <a:schemeClr val="accent5"/>
                </a:solidFill>
                <a:latin typeface="Montserrat bold"/>
                <a:ea typeface="Montserrat bold"/>
                <a:cs typeface="Montserrat bold"/>
                <a:sym typeface="Montserrat bold"/>
              </a:defRPr>
            </a:lvl4pPr>
            <a:lvl5pPr marL="0" indent="2437973" algn="ctr">
              <a:buSzTx/>
              <a:buFontTx/>
              <a:buNone/>
              <a:defRPr b="1" cap="all" spc="100" sz="3200">
                <a:solidFill>
                  <a:schemeClr val="accent5"/>
                </a:solidFill>
                <a:latin typeface="Montserrat bold"/>
                <a:ea typeface="Montserrat bold"/>
                <a:cs typeface="Montserrat bold"/>
                <a:sym typeface="Montserrat bold"/>
              </a:defRPr>
            </a:lvl5pPr>
          </a:lstStyle>
          <a:p>
            <a:pPr/>
            <a:r>
              <a:t>Text</a:t>
            </a:r>
          </a:p>
          <a:p>
            <a:pPr lvl="1"/>
            <a:r>
              <a:t/>
            </a:r>
          </a:p>
          <a:p>
            <a:pPr lvl="2"/>
            <a:r>
              <a:t/>
            </a:r>
          </a:p>
          <a:p>
            <a:pPr lvl="3"/>
            <a:r>
              <a:t/>
            </a:r>
          </a:p>
          <a:p>
            <a:pPr lvl="4"/>
            <a:r>
              <a:t/>
            </a:r>
          </a:p>
        </p:txBody>
      </p:sp>
      <p:sp>
        <p:nvSpPr>
          <p:cNvPr id="187" name="Text Placeholder 125"/>
          <p:cNvSpPr/>
          <p:nvPr>
            <p:ph type="body" sz="quarter" idx="21" hasCustomPrompt="1"/>
          </p:nvPr>
        </p:nvSpPr>
        <p:spPr>
          <a:xfrm>
            <a:off x="640693" y="1945477"/>
            <a:ext cx="10940120" cy="569123"/>
          </a:xfrm>
          <a:prstGeom prst="rect">
            <a:avLst/>
          </a:prstGeom>
        </p:spPr>
        <p:txBody>
          <a:bodyPr>
            <a:normAutofit fontScale="100000" lnSpcReduction="0"/>
          </a:bodyPr>
          <a:lstStyle>
            <a:lvl1pPr marL="0" indent="0" algn="ctr">
              <a:lnSpc>
                <a:spcPct val="150000"/>
              </a:lnSpc>
              <a:buSzTx/>
              <a:buFontTx/>
              <a:buNone/>
              <a:defRPr sz="2800">
                <a:solidFill>
                  <a:schemeClr val="accent5"/>
                </a:solidFill>
                <a:latin typeface="HelveticaNeueLT Std Lt"/>
                <a:ea typeface="HelveticaNeueLT Std Lt"/>
                <a:cs typeface="HelveticaNeueLT Std Lt"/>
                <a:sym typeface="HelveticaNeueLT Std Lt"/>
              </a:defRPr>
            </a:lvl1pPr>
          </a:lstStyle>
          <a:p>
            <a:pPr/>
            <a:r>
              <a:t>yes</a:t>
            </a:r>
          </a:p>
        </p:txBody>
      </p:sp>
      <p:sp>
        <p:nvSpPr>
          <p:cNvPr id="1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_Levels infographic">
    <p:spTree>
      <p:nvGrpSpPr>
        <p:cNvPr id="1" name=""/>
        <p:cNvGrpSpPr/>
        <p:nvPr/>
      </p:nvGrpSpPr>
      <p:grpSpPr>
        <a:xfrm>
          <a:off x="0" y="0"/>
          <a:ext cx="0" cy="0"/>
          <a:chOff x="0" y="0"/>
          <a:chExt cx="0" cy="0"/>
        </a:xfrm>
      </p:grpSpPr>
      <p:sp>
        <p:nvSpPr>
          <p:cNvPr id="195" name="Rectangle 17"/>
          <p:cNvSpPr/>
          <p:nvPr/>
        </p:nvSpPr>
        <p:spPr>
          <a:xfrm>
            <a:off x="0" y="0"/>
            <a:ext cx="12188825" cy="6858000"/>
          </a:xfrm>
          <a:prstGeom prst="rect">
            <a:avLst/>
          </a:prstGeom>
          <a:solidFill>
            <a:schemeClr val="accent5"/>
          </a:solidFill>
          <a:ln w="12700">
            <a:miter lim="400000"/>
          </a:ln>
        </p:spPr>
        <p:txBody>
          <a:bodyPr lIns="45719" rIns="45719" anchor="ctr"/>
          <a:lstStyle/>
          <a:p>
            <a:pPr algn="ctr">
              <a:defRPr>
                <a:solidFill>
                  <a:schemeClr val="accent4">
                    <a:lumOff val="44000"/>
                  </a:schemeClr>
                </a:solidFill>
              </a:defRPr>
            </a:pPr>
          </a:p>
        </p:txBody>
      </p:sp>
      <p:sp>
        <p:nvSpPr>
          <p:cNvPr id="196" name="Straight Connector 19"/>
          <p:cNvSpPr/>
          <p:nvPr/>
        </p:nvSpPr>
        <p:spPr>
          <a:xfrm>
            <a:off x="836612" y="5562600"/>
            <a:ext cx="10363201" cy="0"/>
          </a:xfrm>
          <a:prstGeom prst="line">
            <a:avLst/>
          </a:prstGeom>
          <a:ln w="76200" cap="rnd">
            <a:solidFill>
              <a:schemeClr val="accent3"/>
            </a:solidFill>
          </a:ln>
        </p:spPr>
        <p:txBody>
          <a:bodyPr lIns="45719" rIns="45719"/>
          <a:lstStyle/>
          <a:p>
            <a:pPr/>
          </a:p>
        </p:txBody>
      </p:sp>
      <p:sp>
        <p:nvSpPr>
          <p:cNvPr id="197" name="Chart"/>
          <p:cNvSpPr txBox="1"/>
          <p:nvPr>
            <p:ph type="title" hasCustomPrompt="1"/>
          </p:nvPr>
        </p:nvSpPr>
        <p:spPr>
          <a:xfrm>
            <a:off x="836150" y="1063862"/>
            <a:ext cx="10363201" cy="3812939"/>
          </a:xfrm>
          <a:prstGeom prst="rect">
            <a:avLst/>
          </a:prstGeom>
        </p:spPr>
        <p:txBody>
          <a:bodyPr/>
          <a:lstStyle>
            <a:lvl1pPr>
              <a:lnSpc>
                <a:spcPct val="150000"/>
              </a:lnSpc>
            </a:lvl1pPr>
          </a:lstStyle>
          <a:p>
            <a:pPr/>
            <a:r>
              <a:t>Chart</a:t>
            </a:r>
          </a:p>
        </p:txBody>
      </p:sp>
      <p:sp>
        <p:nvSpPr>
          <p:cNvPr id="1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205" name="Slide Number"/>
          <p:cNvSpPr txBox="1"/>
          <p:nvPr>
            <p:ph type="sldNum" sz="quarter" idx="2"/>
          </p:nvPr>
        </p:nvSpPr>
        <p:spPr>
          <a:xfrm>
            <a:off x="9205045" y="6264275"/>
            <a:ext cx="443079" cy="451206"/>
          </a:xfrm>
          <a:prstGeom prst="rect">
            <a:avLst/>
          </a:prstGeom>
        </p:spPr>
        <p:txBody>
          <a:bodyPr anchor="t"/>
          <a:lstStyle>
            <a:lvl1pPr algn="l">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ontent ">
    <p:spTree>
      <p:nvGrpSpPr>
        <p:cNvPr id="1" name=""/>
        <p:cNvGrpSpPr/>
        <p:nvPr/>
      </p:nvGrpSpPr>
      <p:grpSpPr>
        <a:xfrm>
          <a:off x="0" y="0"/>
          <a:ext cx="0" cy="0"/>
          <a:chOff x="0" y="0"/>
          <a:chExt cx="0" cy="0"/>
        </a:xfrm>
      </p:grpSpPr>
      <p:pic>
        <p:nvPicPr>
          <p:cNvPr id="35" name="Picture 2" descr="Picture 2"/>
          <p:cNvPicPr>
            <a:picLocks noChangeAspect="1"/>
          </p:cNvPicPr>
          <p:nvPr/>
        </p:nvPicPr>
        <p:blipFill>
          <a:blip r:embed="rId2">
            <a:extLst/>
          </a:blip>
          <a:stretch>
            <a:fillRect/>
          </a:stretch>
        </p:blipFill>
        <p:spPr>
          <a:xfrm>
            <a:off x="0" y="0"/>
            <a:ext cx="4267200" cy="6858000"/>
          </a:xfrm>
          <a:prstGeom prst="rect">
            <a:avLst/>
          </a:prstGeom>
          <a:ln w="12700">
            <a:miter lim="400000"/>
          </a:ln>
        </p:spPr>
      </p:pic>
      <p:sp>
        <p:nvSpPr>
          <p:cNvPr id="36" name="Oval 104"/>
          <p:cNvSpPr/>
          <p:nvPr/>
        </p:nvSpPr>
        <p:spPr>
          <a:xfrm>
            <a:off x="4783761" y="952035"/>
            <a:ext cx="277093" cy="277093"/>
          </a:xfrm>
          <a:prstGeom prst="ellipse">
            <a:avLst/>
          </a:prstGeom>
          <a:solidFill>
            <a:srgbClr val="867A72"/>
          </a:solidFill>
          <a:ln w="12700">
            <a:miter lim="400000"/>
          </a:ln>
        </p:spPr>
        <p:txBody>
          <a:bodyPr lIns="45719" rIns="45719" anchor="ctr"/>
          <a:lstStyle/>
          <a:p>
            <a:pPr algn="ctr">
              <a:defRPr>
                <a:solidFill>
                  <a:schemeClr val="accent4">
                    <a:lumOff val="44000"/>
                  </a:schemeClr>
                </a:solidFill>
              </a:defRPr>
            </a:pPr>
          </a:p>
        </p:txBody>
      </p:sp>
      <p:sp>
        <p:nvSpPr>
          <p:cNvPr id="37" name="Oval 105"/>
          <p:cNvSpPr/>
          <p:nvPr/>
        </p:nvSpPr>
        <p:spPr>
          <a:xfrm>
            <a:off x="4783761" y="2125923"/>
            <a:ext cx="277093" cy="277093"/>
          </a:xfrm>
          <a:prstGeom prst="ellipse">
            <a:avLst/>
          </a:prstGeom>
          <a:solidFill>
            <a:schemeClr val="accent2"/>
          </a:solidFill>
          <a:ln w="12700">
            <a:miter lim="400000"/>
          </a:ln>
        </p:spPr>
        <p:txBody>
          <a:bodyPr lIns="45719" rIns="45719" anchor="ctr"/>
          <a:lstStyle/>
          <a:p>
            <a:pPr algn="ctr">
              <a:defRPr>
                <a:solidFill>
                  <a:schemeClr val="accent4">
                    <a:lumOff val="44000"/>
                  </a:schemeClr>
                </a:solidFill>
              </a:defRPr>
            </a:pPr>
          </a:p>
        </p:txBody>
      </p:sp>
      <p:sp>
        <p:nvSpPr>
          <p:cNvPr id="38" name="Oval 106"/>
          <p:cNvSpPr/>
          <p:nvPr/>
        </p:nvSpPr>
        <p:spPr>
          <a:xfrm>
            <a:off x="4783761" y="3299812"/>
            <a:ext cx="277093" cy="277093"/>
          </a:xfrm>
          <a:prstGeom prst="ellipse">
            <a:avLst/>
          </a:prstGeom>
          <a:solidFill>
            <a:schemeClr val="accent3"/>
          </a:solidFill>
          <a:ln w="12700">
            <a:miter lim="400000"/>
          </a:ln>
        </p:spPr>
        <p:txBody>
          <a:bodyPr lIns="45719" rIns="45719" anchor="ctr"/>
          <a:lstStyle/>
          <a:p>
            <a:pPr algn="ctr">
              <a:defRPr>
                <a:solidFill>
                  <a:schemeClr val="accent4">
                    <a:lumOff val="44000"/>
                  </a:schemeClr>
                </a:solidFill>
              </a:defRPr>
            </a:pPr>
          </a:p>
        </p:txBody>
      </p:sp>
      <p:sp>
        <p:nvSpPr>
          <p:cNvPr id="39" name="Oval 107"/>
          <p:cNvSpPr/>
          <p:nvPr/>
        </p:nvSpPr>
        <p:spPr>
          <a:xfrm>
            <a:off x="4783761" y="4461162"/>
            <a:ext cx="277093" cy="277093"/>
          </a:xfrm>
          <a:prstGeom prst="ellipse">
            <a:avLst/>
          </a:prstGeom>
          <a:solidFill>
            <a:schemeClr val="accent5"/>
          </a:solidFill>
          <a:ln w="12700">
            <a:miter lim="400000"/>
          </a:ln>
        </p:spPr>
        <p:txBody>
          <a:bodyPr lIns="45719" rIns="45719" anchor="ctr"/>
          <a:lstStyle/>
          <a:p>
            <a:pPr algn="ctr">
              <a:defRPr>
                <a:solidFill>
                  <a:schemeClr val="accent4">
                    <a:lumOff val="44000"/>
                  </a:schemeClr>
                </a:solidFill>
              </a:defRPr>
            </a:pPr>
          </a:p>
        </p:txBody>
      </p:sp>
      <p:sp>
        <p:nvSpPr>
          <p:cNvPr id="40" name="Oval 108"/>
          <p:cNvSpPr/>
          <p:nvPr/>
        </p:nvSpPr>
        <p:spPr>
          <a:xfrm>
            <a:off x="4783761" y="5649881"/>
            <a:ext cx="277093" cy="277093"/>
          </a:xfrm>
          <a:prstGeom prst="ellipse">
            <a:avLst/>
          </a:prstGeom>
          <a:solidFill>
            <a:srgbClr val="BE9080"/>
          </a:solidFill>
          <a:ln w="12700">
            <a:miter lim="400000"/>
          </a:ln>
        </p:spPr>
        <p:txBody>
          <a:bodyPr lIns="45719" rIns="45719" anchor="ctr"/>
          <a:lstStyle/>
          <a:p>
            <a:pPr algn="ctr">
              <a:defRPr>
                <a:solidFill>
                  <a:schemeClr val="accent4">
                    <a:lumOff val="44000"/>
                  </a:schemeClr>
                </a:solidFill>
              </a:defRPr>
            </a:pPr>
          </a:p>
        </p:txBody>
      </p:sp>
      <p:sp>
        <p:nvSpPr>
          <p:cNvPr id="41" name="Body Level One…"/>
          <p:cNvSpPr txBox="1"/>
          <p:nvPr>
            <p:ph type="body" sz="quarter" idx="1" hasCustomPrompt="1"/>
          </p:nvPr>
        </p:nvSpPr>
        <p:spPr>
          <a:xfrm>
            <a:off x="5282026" y="925833"/>
            <a:ext cx="5841587" cy="308464"/>
          </a:xfrm>
          <a:prstGeom prst="rect">
            <a:avLst/>
          </a:prstGeom>
        </p:spPr>
        <p:txBody>
          <a:bodyPr>
            <a:normAutofit fontScale="100000" lnSpcReduction="0"/>
          </a:bodyPr>
          <a:lstStyle>
            <a:lvl1pPr marL="0" indent="0">
              <a:buSzTx/>
              <a:buFontTx/>
              <a:buNone/>
              <a:defRPr b="1" sz="2000">
                <a:solidFill>
                  <a:schemeClr val="accent5"/>
                </a:solidFill>
                <a:latin typeface="Montserrat bold"/>
                <a:ea typeface="Montserrat bold"/>
                <a:cs typeface="Montserrat bold"/>
                <a:sym typeface="Montserrat bold"/>
              </a:defRPr>
            </a:lvl1pPr>
            <a:lvl2pPr marL="0" indent="609493">
              <a:buSzTx/>
              <a:buFontTx/>
              <a:buNone/>
              <a:defRPr b="1" sz="2000">
                <a:solidFill>
                  <a:schemeClr val="accent5"/>
                </a:solidFill>
                <a:latin typeface="Montserrat bold"/>
                <a:ea typeface="Montserrat bold"/>
                <a:cs typeface="Montserrat bold"/>
                <a:sym typeface="Montserrat bold"/>
              </a:defRPr>
            </a:lvl2pPr>
            <a:lvl3pPr marL="0" indent="1218985">
              <a:buSzTx/>
              <a:buFontTx/>
              <a:buNone/>
              <a:defRPr b="1" sz="2000">
                <a:solidFill>
                  <a:schemeClr val="accent5"/>
                </a:solidFill>
                <a:latin typeface="Montserrat bold"/>
                <a:ea typeface="Montserrat bold"/>
                <a:cs typeface="Montserrat bold"/>
                <a:sym typeface="Montserrat bold"/>
              </a:defRPr>
            </a:lvl3pPr>
            <a:lvl4pPr marL="0" indent="1828480">
              <a:buSzTx/>
              <a:buFontTx/>
              <a:buNone/>
              <a:defRPr b="1" sz="2000">
                <a:solidFill>
                  <a:schemeClr val="accent5"/>
                </a:solidFill>
                <a:latin typeface="Montserrat bold"/>
                <a:ea typeface="Montserrat bold"/>
                <a:cs typeface="Montserrat bold"/>
                <a:sym typeface="Montserrat bold"/>
              </a:defRPr>
            </a:lvl4pPr>
            <a:lvl5pPr marL="0" indent="2437973">
              <a:buSzTx/>
              <a:buFontTx/>
              <a:buNone/>
              <a:defRPr b="1" sz="2000">
                <a:solidFill>
                  <a:schemeClr val="accent5"/>
                </a:solidFill>
                <a:latin typeface="Montserrat bold"/>
                <a:ea typeface="Montserrat bold"/>
                <a:cs typeface="Montserrat bold"/>
                <a:sym typeface="Montserrat bold"/>
              </a:defRPr>
            </a:lvl5pPr>
          </a:lstStyle>
          <a:p>
            <a:pPr/>
            <a:r>
              <a:t>Add Subtitle Here</a:t>
            </a:r>
          </a:p>
          <a:p>
            <a:pPr lvl="1"/>
            <a:r>
              <a:t/>
            </a:r>
          </a:p>
          <a:p>
            <a:pPr lvl="2"/>
            <a:r>
              <a:t/>
            </a:r>
          </a:p>
          <a:p>
            <a:pPr lvl="3"/>
            <a:r>
              <a:t/>
            </a:r>
          </a:p>
          <a:p>
            <a:pPr lvl="4"/>
            <a:r>
              <a:t/>
            </a:r>
          </a:p>
        </p:txBody>
      </p:sp>
      <p:sp>
        <p:nvSpPr>
          <p:cNvPr id="42" name="Text Placeholder 125"/>
          <p:cNvSpPr/>
          <p:nvPr>
            <p:ph type="body" sz="quarter" idx="21" hasCustomPrompt="1"/>
          </p:nvPr>
        </p:nvSpPr>
        <p:spPr>
          <a:xfrm>
            <a:off x="5282026" y="2103159"/>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43" name="Text Placeholder 125"/>
          <p:cNvSpPr/>
          <p:nvPr>
            <p:ph type="body" sz="quarter" idx="22" hasCustomPrompt="1"/>
          </p:nvPr>
        </p:nvSpPr>
        <p:spPr>
          <a:xfrm>
            <a:off x="5282026" y="3280485"/>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44" name="Text Placeholder 125"/>
          <p:cNvSpPr/>
          <p:nvPr>
            <p:ph type="body" sz="quarter" idx="23" hasCustomPrompt="1"/>
          </p:nvPr>
        </p:nvSpPr>
        <p:spPr>
          <a:xfrm>
            <a:off x="5282026" y="4457810"/>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45" name="Text Placeholder 125"/>
          <p:cNvSpPr/>
          <p:nvPr>
            <p:ph type="body" sz="quarter" idx="24" hasCustomPrompt="1"/>
          </p:nvPr>
        </p:nvSpPr>
        <p:spPr>
          <a:xfrm>
            <a:off x="5282026" y="5635137"/>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46" name="Text"/>
          <p:cNvSpPr txBox="1"/>
          <p:nvPr>
            <p:ph type="title" hasCustomPrompt="1"/>
          </p:nvPr>
        </p:nvSpPr>
        <p:spPr>
          <a:xfrm>
            <a:off x="455612" y="4648200"/>
            <a:ext cx="2956082" cy="1524000"/>
          </a:xfrm>
          <a:prstGeom prst="rect">
            <a:avLst/>
          </a:prstGeom>
        </p:spPr>
        <p:txBody>
          <a:bodyPr/>
          <a:lstStyle>
            <a:lvl1pPr algn="l">
              <a:lnSpc>
                <a:spcPct val="150000"/>
              </a:lnSpc>
              <a:spcBef>
                <a:spcPts val="1200"/>
              </a:spcBef>
            </a:lvl1pPr>
          </a:lstStyle>
          <a:p>
            <a:pPr/>
            <a:r>
              <a:t>Text</a:t>
            </a:r>
          </a:p>
        </p:txBody>
      </p:sp>
      <p:sp>
        <p:nvSpPr>
          <p:cNvPr id="47" name="Straight Connector 4"/>
          <p:cNvSpPr/>
          <p:nvPr/>
        </p:nvSpPr>
        <p:spPr>
          <a:xfrm>
            <a:off x="413902" y="6278879"/>
            <a:ext cx="3089711" cy="1"/>
          </a:xfrm>
          <a:prstGeom prst="line">
            <a:avLst/>
          </a:prstGeom>
          <a:ln w="76200" cap="rnd">
            <a:solidFill>
              <a:srgbClr val="92D050"/>
            </a:solidFill>
          </a:ln>
        </p:spPr>
        <p:txBody>
          <a:bodyPr lIns="45719" rIns="45719"/>
          <a:lstStyle/>
          <a:p>
            <a:pP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Content ">
    <p:spTree>
      <p:nvGrpSpPr>
        <p:cNvPr id="1" name=""/>
        <p:cNvGrpSpPr/>
        <p:nvPr/>
      </p:nvGrpSpPr>
      <p:grpSpPr>
        <a:xfrm>
          <a:off x="0" y="0"/>
          <a:ext cx="0" cy="0"/>
          <a:chOff x="0" y="0"/>
          <a:chExt cx="0" cy="0"/>
        </a:xfrm>
      </p:grpSpPr>
      <p:pic>
        <p:nvPicPr>
          <p:cNvPr id="55" name="Picture 1" descr="Picture 1"/>
          <p:cNvPicPr>
            <a:picLocks noChangeAspect="1"/>
          </p:cNvPicPr>
          <p:nvPr/>
        </p:nvPicPr>
        <p:blipFill>
          <a:blip r:embed="rId2">
            <a:extLst/>
          </a:blip>
          <a:stretch>
            <a:fillRect/>
          </a:stretch>
        </p:blipFill>
        <p:spPr>
          <a:xfrm>
            <a:off x="0" y="0"/>
            <a:ext cx="4267200" cy="6858000"/>
          </a:xfrm>
          <a:prstGeom prst="rect">
            <a:avLst/>
          </a:prstGeom>
          <a:ln w="12700">
            <a:miter lim="400000"/>
          </a:ln>
        </p:spPr>
      </p:pic>
      <p:sp>
        <p:nvSpPr>
          <p:cNvPr id="56" name="Straight Connector 2"/>
          <p:cNvSpPr/>
          <p:nvPr/>
        </p:nvSpPr>
        <p:spPr>
          <a:xfrm>
            <a:off x="413902" y="6278879"/>
            <a:ext cx="3089711" cy="1"/>
          </a:xfrm>
          <a:prstGeom prst="line">
            <a:avLst/>
          </a:prstGeom>
          <a:ln w="76200" cap="rnd">
            <a:solidFill>
              <a:srgbClr val="92D050"/>
            </a:solidFill>
          </a:ln>
        </p:spPr>
        <p:txBody>
          <a:bodyPr lIns="45719" rIns="45719"/>
          <a:lstStyle/>
          <a:p>
            <a:pPr/>
          </a:p>
        </p:txBody>
      </p:sp>
      <p:sp>
        <p:nvSpPr>
          <p:cNvPr id="57" name="Oval 104"/>
          <p:cNvSpPr/>
          <p:nvPr/>
        </p:nvSpPr>
        <p:spPr>
          <a:xfrm>
            <a:off x="4783761" y="864402"/>
            <a:ext cx="277093" cy="277093"/>
          </a:xfrm>
          <a:prstGeom prst="ellipse">
            <a:avLst/>
          </a:prstGeom>
          <a:solidFill>
            <a:schemeClr val="accent1"/>
          </a:solidFill>
          <a:ln w="12700">
            <a:miter lim="400000"/>
          </a:ln>
        </p:spPr>
        <p:txBody>
          <a:bodyPr lIns="45719" rIns="45719" anchor="ctr"/>
          <a:lstStyle/>
          <a:p>
            <a:pPr algn="ctr">
              <a:defRPr>
                <a:solidFill>
                  <a:schemeClr val="accent4">
                    <a:lumOff val="44000"/>
                  </a:schemeClr>
                </a:solidFill>
              </a:defRPr>
            </a:pPr>
          </a:p>
        </p:txBody>
      </p:sp>
      <p:sp>
        <p:nvSpPr>
          <p:cNvPr id="58" name="Oval 105"/>
          <p:cNvSpPr/>
          <p:nvPr/>
        </p:nvSpPr>
        <p:spPr>
          <a:xfrm>
            <a:off x="4783761" y="2206113"/>
            <a:ext cx="277093" cy="277093"/>
          </a:xfrm>
          <a:prstGeom prst="ellipse">
            <a:avLst/>
          </a:prstGeom>
          <a:solidFill>
            <a:schemeClr val="accent2"/>
          </a:solidFill>
          <a:ln w="12700">
            <a:miter lim="400000"/>
          </a:ln>
        </p:spPr>
        <p:txBody>
          <a:bodyPr lIns="45719" rIns="45719" anchor="ctr"/>
          <a:lstStyle/>
          <a:p>
            <a:pPr algn="ctr">
              <a:defRPr>
                <a:solidFill>
                  <a:schemeClr val="accent4">
                    <a:lumOff val="44000"/>
                  </a:schemeClr>
                </a:solidFill>
              </a:defRPr>
            </a:pPr>
          </a:p>
        </p:txBody>
      </p:sp>
      <p:sp>
        <p:nvSpPr>
          <p:cNvPr id="59" name="Oval 106"/>
          <p:cNvSpPr/>
          <p:nvPr/>
        </p:nvSpPr>
        <p:spPr>
          <a:xfrm>
            <a:off x="4783761" y="3562737"/>
            <a:ext cx="277093" cy="277093"/>
          </a:xfrm>
          <a:prstGeom prst="ellipse">
            <a:avLst/>
          </a:prstGeom>
          <a:solidFill>
            <a:schemeClr val="accent3"/>
          </a:solidFill>
          <a:ln w="12700">
            <a:miter lim="400000"/>
          </a:ln>
        </p:spPr>
        <p:txBody>
          <a:bodyPr lIns="45719" rIns="45719" anchor="ctr"/>
          <a:lstStyle/>
          <a:p>
            <a:pPr algn="ctr">
              <a:defRPr>
                <a:solidFill>
                  <a:schemeClr val="accent4">
                    <a:lumOff val="44000"/>
                  </a:schemeClr>
                </a:solidFill>
              </a:defRPr>
            </a:pPr>
          </a:p>
        </p:txBody>
      </p:sp>
      <p:sp>
        <p:nvSpPr>
          <p:cNvPr id="60" name="Oval 107"/>
          <p:cNvSpPr/>
          <p:nvPr/>
        </p:nvSpPr>
        <p:spPr>
          <a:xfrm>
            <a:off x="4783761" y="4952688"/>
            <a:ext cx="277093" cy="277093"/>
          </a:xfrm>
          <a:prstGeom prst="ellipse">
            <a:avLst/>
          </a:prstGeom>
          <a:solidFill>
            <a:schemeClr val="accent5"/>
          </a:solidFill>
          <a:ln w="12700">
            <a:miter lim="400000"/>
          </a:ln>
        </p:spPr>
        <p:txBody>
          <a:bodyPr lIns="45719" rIns="45719" anchor="ctr"/>
          <a:lstStyle/>
          <a:p>
            <a:pPr algn="ctr">
              <a:defRPr>
                <a:solidFill>
                  <a:schemeClr val="accent4">
                    <a:lumOff val="44000"/>
                  </a:schemeClr>
                </a:solidFill>
              </a:defRPr>
            </a:pPr>
          </a:p>
        </p:txBody>
      </p:sp>
      <p:sp>
        <p:nvSpPr>
          <p:cNvPr id="61" name="Body Level One…"/>
          <p:cNvSpPr txBox="1"/>
          <p:nvPr>
            <p:ph type="body" sz="quarter" idx="1" hasCustomPrompt="1"/>
          </p:nvPr>
        </p:nvSpPr>
        <p:spPr>
          <a:xfrm>
            <a:off x="5282026" y="838200"/>
            <a:ext cx="5841587" cy="308464"/>
          </a:xfrm>
          <a:prstGeom prst="rect">
            <a:avLst/>
          </a:prstGeom>
        </p:spPr>
        <p:txBody>
          <a:bodyPr>
            <a:normAutofit fontScale="100000" lnSpcReduction="0"/>
          </a:bodyPr>
          <a:lstStyle>
            <a:lvl1pPr marL="0" indent="0">
              <a:buSzTx/>
              <a:buFontTx/>
              <a:buNone/>
              <a:defRPr b="1" sz="2000">
                <a:solidFill>
                  <a:schemeClr val="accent5"/>
                </a:solidFill>
                <a:latin typeface="Montserrat bold"/>
                <a:ea typeface="Montserrat bold"/>
                <a:cs typeface="Montserrat bold"/>
                <a:sym typeface="Montserrat bold"/>
              </a:defRPr>
            </a:lvl1pPr>
            <a:lvl2pPr marL="0" indent="609493">
              <a:buSzTx/>
              <a:buFontTx/>
              <a:buNone/>
              <a:defRPr b="1" sz="2000">
                <a:solidFill>
                  <a:schemeClr val="accent5"/>
                </a:solidFill>
                <a:latin typeface="Montserrat bold"/>
                <a:ea typeface="Montserrat bold"/>
                <a:cs typeface="Montserrat bold"/>
                <a:sym typeface="Montserrat bold"/>
              </a:defRPr>
            </a:lvl2pPr>
            <a:lvl3pPr marL="0" indent="1218985">
              <a:buSzTx/>
              <a:buFontTx/>
              <a:buNone/>
              <a:defRPr b="1" sz="2000">
                <a:solidFill>
                  <a:schemeClr val="accent5"/>
                </a:solidFill>
                <a:latin typeface="Montserrat bold"/>
                <a:ea typeface="Montserrat bold"/>
                <a:cs typeface="Montserrat bold"/>
                <a:sym typeface="Montserrat bold"/>
              </a:defRPr>
            </a:lvl3pPr>
            <a:lvl4pPr marL="0" indent="1828480">
              <a:buSzTx/>
              <a:buFontTx/>
              <a:buNone/>
              <a:defRPr b="1" sz="2000">
                <a:solidFill>
                  <a:schemeClr val="accent5"/>
                </a:solidFill>
                <a:latin typeface="Montserrat bold"/>
                <a:ea typeface="Montserrat bold"/>
                <a:cs typeface="Montserrat bold"/>
                <a:sym typeface="Montserrat bold"/>
              </a:defRPr>
            </a:lvl4pPr>
            <a:lvl5pPr marL="0" indent="2437973">
              <a:buSzTx/>
              <a:buFontTx/>
              <a:buNone/>
              <a:defRPr b="1" sz="2000">
                <a:solidFill>
                  <a:schemeClr val="accent5"/>
                </a:solidFill>
                <a:latin typeface="Montserrat bold"/>
                <a:ea typeface="Montserrat bold"/>
                <a:cs typeface="Montserrat bold"/>
                <a:sym typeface="Montserrat bold"/>
              </a:defRPr>
            </a:lvl5pPr>
          </a:lstStyle>
          <a:p>
            <a:pPr/>
            <a:r>
              <a:t>Add Subtitle Here</a:t>
            </a:r>
          </a:p>
          <a:p>
            <a:pPr lvl="1"/>
            <a:r>
              <a:t/>
            </a:r>
          </a:p>
          <a:p>
            <a:pPr lvl="2"/>
            <a:r>
              <a:t/>
            </a:r>
          </a:p>
          <a:p>
            <a:pPr lvl="3"/>
            <a:r>
              <a:t/>
            </a:r>
          </a:p>
          <a:p>
            <a:pPr lvl="4"/>
            <a:r>
              <a:t/>
            </a:r>
          </a:p>
        </p:txBody>
      </p:sp>
      <p:sp>
        <p:nvSpPr>
          <p:cNvPr id="62" name="Text Placeholder 125"/>
          <p:cNvSpPr/>
          <p:nvPr>
            <p:ph type="body" sz="quarter" idx="21" hasCustomPrompt="1"/>
          </p:nvPr>
        </p:nvSpPr>
        <p:spPr>
          <a:xfrm>
            <a:off x="5282026" y="2183349"/>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63" name="Text Placeholder 125"/>
          <p:cNvSpPr/>
          <p:nvPr>
            <p:ph type="body" sz="quarter" idx="22" hasCustomPrompt="1"/>
          </p:nvPr>
        </p:nvSpPr>
        <p:spPr>
          <a:xfrm>
            <a:off x="5282026" y="3543410"/>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64" name="Text Placeholder 125"/>
          <p:cNvSpPr/>
          <p:nvPr>
            <p:ph type="body" sz="quarter" idx="23" hasCustomPrompt="1"/>
          </p:nvPr>
        </p:nvSpPr>
        <p:spPr>
          <a:xfrm>
            <a:off x="5282026" y="4949337"/>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65" name="Text"/>
          <p:cNvSpPr txBox="1"/>
          <p:nvPr>
            <p:ph type="title" hasCustomPrompt="1"/>
          </p:nvPr>
        </p:nvSpPr>
        <p:spPr>
          <a:xfrm>
            <a:off x="455612" y="4648200"/>
            <a:ext cx="2956082" cy="1524000"/>
          </a:xfrm>
          <a:prstGeom prst="rect">
            <a:avLst/>
          </a:prstGeom>
        </p:spPr>
        <p:txBody>
          <a:bodyPr/>
          <a:lstStyle>
            <a:lvl1pPr algn="l">
              <a:lnSpc>
                <a:spcPct val="150000"/>
              </a:lnSpc>
              <a:spcBef>
                <a:spcPts val="1200"/>
              </a:spcBef>
            </a:lvl1pPr>
          </a:lstStyle>
          <a:p>
            <a:pPr/>
            <a:r>
              <a:t>Text</a:t>
            </a: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Content ">
    <p:spTree>
      <p:nvGrpSpPr>
        <p:cNvPr id="1" name=""/>
        <p:cNvGrpSpPr/>
        <p:nvPr/>
      </p:nvGrpSpPr>
      <p:grpSpPr>
        <a:xfrm>
          <a:off x="0" y="0"/>
          <a:ext cx="0" cy="0"/>
          <a:chOff x="0" y="0"/>
          <a:chExt cx="0" cy="0"/>
        </a:xfrm>
      </p:grpSpPr>
      <p:pic>
        <p:nvPicPr>
          <p:cNvPr id="73" name="Picture 1" descr="Picture 1"/>
          <p:cNvPicPr>
            <a:picLocks noChangeAspect="1"/>
          </p:cNvPicPr>
          <p:nvPr/>
        </p:nvPicPr>
        <p:blipFill>
          <a:blip r:embed="rId2">
            <a:extLst/>
          </a:blip>
          <a:stretch>
            <a:fillRect/>
          </a:stretch>
        </p:blipFill>
        <p:spPr>
          <a:xfrm>
            <a:off x="0" y="0"/>
            <a:ext cx="4267200" cy="6858000"/>
          </a:xfrm>
          <a:prstGeom prst="rect">
            <a:avLst/>
          </a:prstGeom>
          <a:ln w="12700">
            <a:miter lim="400000"/>
          </a:ln>
        </p:spPr>
      </p:pic>
      <p:sp>
        <p:nvSpPr>
          <p:cNvPr id="74" name="Straight Connector 2"/>
          <p:cNvSpPr/>
          <p:nvPr/>
        </p:nvSpPr>
        <p:spPr>
          <a:xfrm>
            <a:off x="413902" y="6278879"/>
            <a:ext cx="3089711" cy="1"/>
          </a:xfrm>
          <a:prstGeom prst="line">
            <a:avLst/>
          </a:prstGeom>
          <a:ln w="76200" cap="rnd">
            <a:solidFill>
              <a:srgbClr val="92D050"/>
            </a:solidFill>
          </a:ln>
        </p:spPr>
        <p:txBody>
          <a:bodyPr lIns="45719" rIns="45719"/>
          <a:lstStyle/>
          <a:p>
            <a:pPr/>
          </a:p>
        </p:txBody>
      </p:sp>
      <p:sp>
        <p:nvSpPr>
          <p:cNvPr id="75" name="Oval 104"/>
          <p:cNvSpPr/>
          <p:nvPr/>
        </p:nvSpPr>
        <p:spPr>
          <a:xfrm>
            <a:off x="4783761" y="1630288"/>
            <a:ext cx="277093" cy="277093"/>
          </a:xfrm>
          <a:prstGeom prst="ellipse">
            <a:avLst/>
          </a:prstGeom>
          <a:solidFill>
            <a:schemeClr val="accent1"/>
          </a:solidFill>
          <a:ln w="12700">
            <a:miter lim="400000"/>
          </a:ln>
        </p:spPr>
        <p:txBody>
          <a:bodyPr lIns="45719" rIns="45719" anchor="ctr"/>
          <a:lstStyle/>
          <a:p>
            <a:pPr algn="ctr">
              <a:defRPr>
                <a:solidFill>
                  <a:schemeClr val="accent4">
                    <a:lumOff val="44000"/>
                  </a:schemeClr>
                </a:solidFill>
              </a:defRPr>
            </a:pPr>
          </a:p>
        </p:txBody>
      </p:sp>
      <p:sp>
        <p:nvSpPr>
          <p:cNvPr id="76" name="Oval 106"/>
          <p:cNvSpPr/>
          <p:nvPr/>
        </p:nvSpPr>
        <p:spPr>
          <a:xfrm>
            <a:off x="4783761" y="3978064"/>
            <a:ext cx="277093" cy="277093"/>
          </a:xfrm>
          <a:prstGeom prst="ellipse">
            <a:avLst/>
          </a:prstGeom>
          <a:solidFill>
            <a:schemeClr val="accent2"/>
          </a:solidFill>
          <a:ln w="12700">
            <a:miter lim="400000"/>
          </a:ln>
        </p:spPr>
        <p:txBody>
          <a:bodyPr lIns="45719" rIns="45719" anchor="ctr"/>
          <a:lstStyle/>
          <a:p>
            <a:pPr algn="ctr">
              <a:defRPr>
                <a:solidFill>
                  <a:schemeClr val="accent4">
                    <a:lumOff val="44000"/>
                  </a:schemeClr>
                </a:solidFill>
              </a:defRPr>
            </a:pPr>
          </a:p>
        </p:txBody>
      </p:sp>
      <p:sp>
        <p:nvSpPr>
          <p:cNvPr id="77" name="Body Level One…"/>
          <p:cNvSpPr txBox="1"/>
          <p:nvPr>
            <p:ph type="body" sz="quarter" idx="1" hasCustomPrompt="1"/>
          </p:nvPr>
        </p:nvSpPr>
        <p:spPr>
          <a:xfrm>
            <a:off x="5282026" y="1604085"/>
            <a:ext cx="5841587" cy="308464"/>
          </a:xfrm>
          <a:prstGeom prst="rect">
            <a:avLst/>
          </a:prstGeom>
        </p:spPr>
        <p:txBody>
          <a:bodyPr>
            <a:normAutofit fontScale="100000" lnSpcReduction="0"/>
          </a:bodyPr>
          <a:lstStyle>
            <a:lvl1pPr marL="0" indent="0">
              <a:buSzTx/>
              <a:buFontTx/>
              <a:buNone/>
              <a:defRPr b="1" sz="2000">
                <a:solidFill>
                  <a:schemeClr val="accent5"/>
                </a:solidFill>
                <a:latin typeface="Montserrat bold"/>
                <a:ea typeface="Montserrat bold"/>
                <a:cs typeface="Montserrat bold"/>
                <a:sym typeface="Montserrat bold"/>
              </a:defRPr>
            </a:lvl1pPr>
            <a:lvl2pPr marL="0" indent="609493">
              <a:buSzTx/>
              <a:buFontTx/>
              <a:buNone/>
              <a:defRPr b="1" sz="2000">
                <a:solidFill>
                  <a:schemeClr val="accent5"/>
                </a:solidFill>
                <a:latin typeface="Montserrat bold"/>
                <a:ea typeface="Montserrat bold"/>
                <a:cs typeface="Montserrat bold"/>
                <a:sym typeface="Montserrat bold"/>
              </a:defRPr>
            </a:lvl2pPr>
            <a:lvl3pPr marL="0" indent="1218985">
              <a:buSzTx/>
              <a:buFontTx/>
              <a:buNone/>
              <a:defRPr b="1" sz="2000">
                <a:solidFill>
                  <a:schemeClr val="accent5"/>
                </a:solidFill>
                <a:latin typeface="Montserrat bold"/>
                <a:ea typeface="Montserrat bold"/>
                <a:cs typeface="Montserrat bold"/>
                <a:sym typeface="Montserrat bold"/>
              </a:defRPr>
            </a:lvl3pPr>
            <a:lvl4pPr marL="0" indent="1828480">
              <a:buSzTx/>
              <a:buFontTx/>
              <a:buNone/>
              <a:defRPr b="1" sz="2000">
                <a:solidFill>
                  <a:schemeClr val="accent5"/>
                </a:solidFill>
                <a:latin typeface="Montserrat bold"/>
                <a:ea typeface="Montserrat bold"/>
                <a:cs typeface="Montserrat bold"/>
                <a:sym typeface="Montserrat bold"/>
              </a:defRPr>
            </a:lvl4pPr>
            <a:lvl5pPr marL="0" indent="2437973">
              <a:buSzTx/>
              <a:buFontTx/>
              <a:buNone/>
              <a:defRPr b="1" sz="2000">
                <a:solidFill>
                  <a:schemeClr val="accent5"/>
                </a:solidFill>
                <a:latin typeface="Montserrat bold"/>
                <a:ea typeface="Montserrat bold"/>
                <a:cs typeface="Montserrat bold"/>
                <a:sym typeface="Montserrat bold"/>
              </a:defRPr>
            </a:lvl5pPr>
          </a:lstStyle>
          <a:p>
            <a:pPr/>
            <a:r>
              <a:t>Add Subtitle Here</a:t>
            </a:r>
          </a:p>
          <a:p>
            <a:pPr lvl="1"/>
            <a:r>
              <a:t/>
            </a:r>
          </a:p>
          <a:p>
            <a:pPr lvl="2"/>
            <a:r>
              <a:t/>
            </a:r>
          </a:p>
          <a:p>
            <a:pPr lvl="3"/>
            <a:r>
              <a:t/>
            </a:r>
          </a:p>
          <a:p>
            <a:pPr lvl="4"/>
            <a:r>
              <a:t/>
            </a:r>
          </a:p>
        </p:txBody>
      </p:sp>
      <p:sp>
        <p:nvSpPr>
          <p:cNvPr id="78" name="Text Placeholder 125"/>
          <p:cNvSpPr/>
          <p:nvPr>
            <p:ph type="body" sz="quarter" idx="21" hasCustomPrompt="1"/>
          </p:nvPr>
        </p:nvSpPr>
        <p:spPr>
          <a:xfrm>
            <a:off x="5282026" y="3958737"/>
            <a:ext cx="5841587" cy="308464"/>
          </a:xfrm>
          <a:prstGeom prst="rect">
            <a:avLst/>
          </a:prstGeom>
        </p:spPr>
        <p:txBody>
          <a:bodyPr>
            <a:normAutofit fontScale="100000" lnSpcReduction="0"/>
          </a:bodyPr>
          <a:lstStyle>
            <a:lvl1pPr marL="0" indent="0" defTabSz="902050">
              <a:spcBef>
                <a:spcPts val="400"/>
              </a:spcBef>
              <a:buSzTx/>
              <a:buFontTx/>
              <a:buNone/>
              <a:defRPr b="1" sz="1480">
                <a:solidFill>
                  <a:schemeClr val="accent5"/>
                </a:solidFill>
                <a:latin typeface="Montserrat bold"/>
                <a:ea typeface="Montserrat bold"/>
                <a:cs typeface="Montserrat bold"/>
                <a:sym typeface="Montserrat bold"/>
              </a:defRPr>
            </a:lvl1pPr>
          </a:lstStyle>
          <a:p>
            <a:pPr/>
            <a:r>
              <a:t>Add Subtitle Here</a:t>
            </a:r>
          </a:p>
        </p:txBody>
      </p:sp>
      <p:sp>
        <p:nvSpPr>
          <p:cNvPr id="79" name="Text"/>
          <p:cNvSpPr txBox="1"/>
          <p:nvPr>
            <p:ph type="title" hasCustomPrompt="1"/>
          </p:nvPr>
        </p:nvSpPr>
        <p:spPr>
          <a:xfrm>
            <a:off x="455612" y="4648200"/>
            <a:ext cx="2956082" cy="1524000"/>
          </a:xfrm>
          <a:prstGeom prst="rect">
            <a:avLst/>
          </a:prstGeom>
        </p:spPr>
        <p:txBody>
          <a:bodyPr/>
          <a:lstStyle>
            <a:lvl1pPr algn="l">
              <a:lnSpc>
                <a:spcPct val="150000"/>
              </a:lnSpc>
              <a:spcBef>
                <a:spcPts val="1200"/>
              </a:spcBef>
            </a:lvl1pPr>
          </a:lstStyle>
          <a:p>
            <a:pPr/>
            <a:r>
              <a:t>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Content ">
    <p:spTree>
      <p:nvGrpSpPr>
        <p:cNvPr id="1" name=""/>
        <p:cNvGrpSpPr/>
        <p:nvPr/>
      </p:nvGrpSpPr>
      <p:grpSpPr>
        <a:xfrm>
          <a:off x="0" y="0"/>
          <a:ext cx="0" cy="0"/>
          <a:chOff x="0" y="0"/>
          <a:chExt cx="0" cy="0"/>
        </a:xfrm>
      </p:grpSpPr>
      <p:pic>
        <p:nvPicPr>
          <p:cNvPr id="87" name="Picture 1" descr="Picture 1"/>
          <p:cNvPicPr>
            <a:picLocks noChangeAspect="1"/>
          </p:cNvPicPr>
          <p:nvPr/>
        </p:nvPicPr>
        <p:blipFill>
          <a:blip r:embed="rId2">
            <a:extLst/>
          </a:blip>
          <a:stretch>
            <a:fillRect/>
          </a:stretch>
        </p:blipFill>
        <p:spPr>
          <a:xfrm>
            <a:off x="0" y="0"/>
            <a:ext cx="4267200" cy="6858000"/>
          </a:xfrm>
          <a:prstGeom prst="rect">
            <a:avLst/>
          </a:prstGeom>
          <a:ln w="12700">
            <a:miter lim="400000"/>
          </a:ln>
        </p:spPr>
      </p:pic>
      <p:sp>
        <p:nvSpPr>
          <p:cNvPr id="88" name="Straight Connector 2"/>
          <p:cNvSpPr/>
          <p:nvPr/>
        </p:nvSpPr>
        <p:spPr>
          <a:xfrm>
            <a:off x="413902" y="6278879"/>
            <a:ext cx="3089711" cy="1"/>
          </a:xfrm>
          <a:prstGeom prst="line">
            <a:avLst/>
          </a:prstGeom>
          <a:ln w="76200" cap="rnd">
            <a:solidFill>
              <a:srgbClr val="92D050"/>
            </a:solidFill>
          </a:ln>
        </p:spPr>
        <p:txBody>
          <a:bodyPr lIns="45719" rIns="45719"/>
          <a:lstStyle/>
          <a:p>
            <a:pPr/>
          </a:p>
        </p:txBody>
      </p:sp>
      <p:sp>
        <p:nvSpPr>
          <p:cNvPr id="89" name="Oval 106"/>
          <p:cNvSpPr/>
          <p:nvPr/>
        </p:nvSpPr>
        <p:spPr>
          <a:xfrm>
            <a:off x="4783761" y="2149263"/>
            <a:ext cx="277093" cy="277093"/>
          </a:xfrm>
          <a:prstGeom prst="ellipse">
            <a:avLst/>
          </a:prstGeom>
          <a:solidFill>
            <a:schemeClr val="accent1"/>
          </a:solidFill>
          <a:ln w="12700">
            <a:miter lim="400000"/>
          </a:ln>
        </p:spPr>
        <p:txBody>
          <a:bodyPr lIns="45719" rIns="45719" anchor="ctr"/>
          <a:lstStyle/>
          <a:p>
            <a:pPr algn="ctr">
              <a:defRPr>
                <a:solidFill>
                  <a:schemeClr val="accent4">
                    <a:lumOff val="44000"/>
                  </a:schemeClr>
                </a:solidFill>
              </a:defRPr>
            </a:pPr>
          </a:p>
        </p:txBody>
      </p:sp>
      <p:sp>
        <p:nvSpPr>
          <p:cNvPr id="90" name="Body Level One…"/>
          <p:cNvSpPr txBox="1"/>
          <p:nvPr>
            <p:ph type="body" sz="quarter" idx="1" hasCustomPrompt="1"/>
          </p:nvPr>
        </p:nvSpPr>
        <p:spPr>
          <a:xfrm>
            <a:off x="5282026" y="2129937"/>
            <a:ext cx="5841587" cy="308464"/>
          </a:xfrm>
          <a:prstGeom prst="rect">
            <a:avLst/>
          </a:prstGeom>
        </p:spPr>
        <p:txBody>
          <a:bodyPr>
            <a:normAutofit fontScale="100000" lnSpcReduction="0"/>
          </a:bodyPr>
          <a:lstStyle>
            <a:lvl1pPr marL="0" indent="0">
              <a:buSzTx/>
              <a:buFontTx/>
              <a:buNone/>
              <a:defRPr b="1" sz="2000">
                <a:solidFill>
                  <a:schemeClr val="accent5"/>
                </a:solidFill>
                <a:latin typeface="Montserrat bold"/>
                <a:ea typeface="Montserrat bold"/>
                <a:cs typeface="Montserrat bold"/>
                <a:sym typeface="Montserrat bold"/>
              </a:defRPr>
            </a:lvl1pPr>
            <a:lvl2pPr marL="0" indent="609493">
              <a:buSzTx/>
              <a:buFontTx/>
              <a:buNone/>
              <a:defRPr b="1" sz="2000">
                <a:solidFill>
                  <a:schemeClr val="accent5"/>
                </a:solidFill>
                <a:latin typeface="Montserrat bold"/>
                <a:ea typeface="Montserrat bold"/>
                <a:cs typeface="Montserrat bold"/>
                <a:sym typeface="Montserrat bold"/>
              </a:defRPr>
            </a:lvl2pPr>
            <a:lvl3pPr marL="0" indent="1218985">
              <a:buSzTx/>
              <a:buFontTx/>
              <a:buNone/>
              <a:defRPr b="1" sz="2000">
                <a:solidFill>
                  <a:schemeClr val="accent5"/>
                </a:solidFill>
                <a:latin typeface="Montserrat bold"/>
                <a:ea typeface="Montserrat bold"/>
                <a:cs typeface="Montserrat bold"/>
                <a:sym typeface="Montserrat bold"/>
              </a:defRPr>
            </a:lvl3pPr>
            <a:lvl4pPr marL="0" indent="1828480">
              <a:buSzTx/>
              <a:buFontTx/>
              <a:buNone/>
              <a:defRPr b="1" sz="2000">
                <a:solidFill>
                  <a:schemeClr val="accent5"/>
                </a:solidFill>
                <a:latin typeface="Montserrat bold"/>
                <a:ea typeface="Montserrat bold"/>
                <a:cs typeface="Montserrat bold"/>
                <a:sym typeface="Montserrat bold"/>
              </a:defRPr>
            </a:lvl4pPr>
            <a:lvl5pPr marL="0" indent="2437973">
              <a:buSzTx/>
              <a:buFontTx/>
              <a:buNone/>
              <a:defRPr b="1" sz="2000">
                <a:solidFill>
                  <a:schemeClr val="accent5"/>
                </a:solidFill>
                <a:latin typeface="Montserrat bold"/>
                <a:ea typeface="Montserrat bold"/>
                <a:cs typeface="Montserrat bold"/>
                <a:sym typeface="Montserrat bold"/>
              </a:defRPr>
            </a:lvl5pPr>
          </a:lstStyle>
          <a:p>
            <a:pPr/>
            <a:r>
              <a:t>Add Subtitle Here</a:t>
            </a:r>
          </a:p>
          <a:p>
            <a:pPr lvl="1"/>
            <a:r>
              <a:t/>
            </a:r>
          </a:p>
          <a:p>
            <a:pPr lvl="2"/>
            <a:r>
              <a:t/>
            </a:r>
          </a:p>
          <a:p>
            <a:pPr lvl="3"/>
            <a:r>
              <a:t/>
            </a:r>
          </a:p>
          <a:p>
            <a:pPr lvl="4"/>
            <a:r>
              <a:t/>
            </a:r>
          </a:p>
        </p:txBody>
      </p:sp>
      <p:sp>
        <p:nvSpPr>
          <p:cNvPr id="91" name="Text"/>
          <p:cNvSpPr txBox="1"/>
          <p:nvPr>
            <p:ph type="title" hasCustomPrompt="1"/>
          </p:nvPr>
        </p:nvSpPr>
        <p:spPr>
          <a:xfrm>
            <a:off x="455612" y="4648200"/>
            <a:ext cx="2956082" cy="1524000"/>
          </a:xfrm>
          <a:prstGeom prst="rect">
            <a:avLst/>
          </a:prstGeom>
        </p:spPr>
        <p:txBody>
          <a:bodyPr/>
          <a:lstStyle>
            <a:lvl1pPr algn="l">
              <a:lnSpc>
                <a:spcPct val="150000"/>
              </a:lnSpc>
              <a:spcBef>
                <a:spcPts val="1200"/>
              </a:spcBef>
            </a:lvl1pPr>
          </a:lstStyle>
          <a:p>
            <a:pPr/>
            <a:r>
              <a:t>Text</a:t>
            </a: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omparison ">
    <p:spTree>
      <p:nvGrpSpPr>
        <p:cNvPr id="1" name=""/>
        <p:cNvGrpSpPr/>
        <p:nvPr/>
      </p:nvGrpSpPr>
      <p:grpSpPr>
        <a:xfrm>
          <a:off x="0" y="0"/>
          <a:ext cx="0" cy="0"/>
          <a:chOff x="0" y="0"/>
          <a:chExt cx="0" cy="0"/>
        </a:xfrm>
      </p:grpSpPr>
      <p:pic>
        <p:nvPicPr>
          <p:cNvPr id="99" name="Picture 2" descr="Picture 2"/>
          <p:cNvPicPr>
            <a:picLocks noChangeAspect="1"/>
          </p:cNvPicPr>
          <p:nvPr/>
        </p:nvPicPr>
        <p:blipFill>
          <a:blip r:embed="rId2">
            <a:extLst/>
          </a:blip>
          <a:stretch>
            <a:fillRect/>
          </a:stretch>
        </p:blipFill>
        <p:spPr>
          <a:xfrm>
            <a:off x="14741" y="5185517"/>
            <a:ext cx="12188826" cy="1703131"/>
          </a:xfrm>
          <a:prstGeom prst="rect">
            <a:avLst/>
          </a:prstGeom>
          <a:ln w="12700">
            <a:miter lim="400000"/>
          </a:ln>
        </p:spPr>
      </p:pic>
      <p:sp>
        <p:nvSpPr>
          <p:cNvPr id="100" name="Rounded Rectangle 2"/>
          <p:cNvSpPr/>
          <p:nvPr/>
        </p:nvSpPr>
        <p:spPr>
          <a:xfrm>
            <a:off x="335820" y="427485"/>
            <a:ext cx="3689589" cy="4369743"/>
          </a:xfrm>
          <a:prstGeom prst="roundRect">
            <a:avLst>
              <a:gd name="adj" fmla="val 16667"/>
            </a:avLst>
          </a:prstGeom>
          <a:ln w="38100">
            <a:solidFill>
              <a:schemeClr val="accent3"/>
            </a:solidFill>
          </a:ln>
        </p:spPr>
        <p:txBody>
          <a:bodyPr lIns="45719" rIns="45719" anchor="ctr"/>
          <a:lstStyle/>
          <a:p>
            <a:pPr algn="ctr">
              <a:defRPr>
                <a:solidFill>
                  <a:schemeClr val="accent4">
                    <a:lumOff val="44000"/>
                  </a:schemeClr>
                </a:solidFill>
              </a:defRPr>
            </a:pPr>
          </a:p>
        </p:txBody>
      </p:sp>
      <p:sp>
        <p:nvSpPr>
          <p:cNvPr id="101" name="Rounded Rectangle 6"/>
          <p:cNvSpPr/>
          <p:nvPr/>
        </p:nvSpPr>
        <p:spPr>
          <a:xfrm>
            <a:off x="4292782" y="427485"/>
            <a:ext cx="3670142" cy="4369743"/>
          </a:xfrm>
          <a:prstGeom prst="roundRect">
            <a:avLst>
              <a:gd name="adj" fmla="val 16667"/>
            </a:avLst>
          </a:prstGeom>
          <a:ln w="38100">
            <a:solidFill>
              <a:srgbClr val="867A72"/>
            </a:solidFill>
          </a:ln>
        </p:spPr>
        <p:txBody>
          <a:bodyPr lIns="45719" rIns="45719" anchor="ctr"/>
          <a:lstStyle/>
          <a:p>
            <a:pPr algn="ctr">
              <a:defRPr>
                <a:solidFill>
                  <a:schemeClr val="accent4">
                    <a:lumOff val="44000"/>
                  </a:schemeClr>
                </a:solidFill>
              </a:defRPr>
            </a:pPr>
          </a:p>
        </p:txBody>
      </p:sp>
      <p:sp>
        <p:nvSpPr>
          <p:cNvPr id="102" name="Rounded Rectangle 4"/>
          <p:cNvSpPr/>
          <p:nvPr/>
        </p:nvSpPr>
        <p:spPr>
          <a:xfrm>
            <a:off x="8271756" y="427485"/>
            <a:ext cx="3676612" cy="4373115"/>
          </a:xfrm>
          <a:prstGeom prst="roundRect">
            <a:avLst>
              <a:gd name="adj" fmla="val 16667"/>
            </a:avLst>
          </a:prstGeom>
          <a:ln w="38100">
            <a:solidFill>
              <a:schemeClr val="accent3"/>
            </a:solidFill>
          </a:ln>
        </p:spPr>
        <p:txBody>
          <a:bodyPr lIns="45719" rIns="45719" anchor="ctr"/>
          <a:lstStyle/>
          <a:p>
            <a:pPr algn="ctr">
              <a:defRPr>
                <a:solidFill>
                  <a:schemeClr val="accent4">
                    <a:lumOff val="44000"/>
                  </a:schemeClr>
                </a:solidFill>
              </a:defRPr>
            </a:pPr>
          </a:p>
        </p:txBody>
      </p:sp>
      <p:sp>
        <p:nvSpPr>
          <p:cNvPr id="103" name="Straight Connector 24"/>
          <p:cNvSpPr/>
          <p:nvPr/>
        </p:nvSpPr>
        <p:spPr>
          <a:xfrm>
            <a:off x="1598611" y="6553200"/>
            <a:ext cx="9144001" cy="0"/>
          </a:xfrm>
          <a:prstGeom prst="line">
            <a:avLst/>
          </a:prstGeom>
          <a:ln w="76200" cap="rnd">
            <a:solidFill>
              <a:schemeClr val="accent3"/>
            </a:solidFill>
          </a:ln>
        </p:spPr>
        <p:txBody>
          <a:bodyPr lIns="45719" rIns="45719"/>
          <a:lstStyle/>
          <a:p>
            <a:pPr/>
          </a:p>
        </p:txBody>
      </p:sp>
      <p:sp>
        <p:nvSpPr>
          <p:cNvPr id="104" name="Text"/>
          <p:cNvSpPr txBox="1"/>
          <p:nvPr>
            <p:ph type="title" hasCustomPrompt="1"/>
          </p:nvPr>
        </p:nvSpPr>
        <p:spPr>
          <a:prstGeom prst="rect">
            <a:avLst/>
          </a:prstGeom>
        </p:spPr>
        <p:txBody>
          <a:bodyPr/>
          <a:lstStyle/>
          <a:p>
            <a:pPr/>
            <a:r>
              <a:t>Text</a:t>
            </a:r>
          </a:p>
        </p:txBody>
      </p:sp>
      <p:sp>
        <p:nvSpPr>
          <p:cNvPr id="105" name="Body Level One…"/>
          <p:cNvSpPr txBox="1"/>
          <p:nvPr>
            <p:ph type="body" sz="quarter" idx="1" hasCustomPrompt="1"/>
          </p:nvPr>
        </p:nvSpPr>
        <p:spPr>
          <a:xfrm>
            <a:off x="512438" y="914400"/>
            <a:ext cx="3327585" cy="339309"/>
          </a:xfrm>
          <a:prstGeom prst="rect">
            <a:avLst/>
          </a:prstGeom>
        </p:spPr>
        <p:txBody>
          <a:bodyPr>
            <a:normAutofit fontScale="100000" lnSpcReduction="0"/>
          </a:bodyPr>
          <a:lstStyle>
            <a:lvl1pPr marL="0" indent="0" algn="ctr">
              <a:buSzTx/>
              <a:buFontTx/>
              <a:buNone/>
              <a:defRPr b="1" cap="all" spc="100" sz="2000">
                <a:solidFill>
                  <a:schemeClr val="accent5"/>
                </a:solidFill>
                <a:latin typeface="Montserrat bold"/>
                <a:ea typeface="Montserrat bold"/>
                <a:cs typeface="Montserrat bold"/>
                <a:sym typeface="Montserrat bold"/>
              </a:defRPr>
            </a:lvl1pPr>
            <a:lvl2pPr marL="0" indent="609493" algn="ctr">
              <a:buSzTx/>
              <a:buFontTx/>
              <a:buNone/>
              <a:defRPr b="1" cap="all" spc="100" sz="2000">
                <a:solidFill>
                  <a:schemeClr val="accent5"/>
                </a:solidFill>
                <a:latin typeface="Montserrat bold"/>
                <a:ea typeface="Montserrat bold"/>
                <a:cs typeface="Montserrat bold"/>
                <a:sym typeface="Montserrat bold"/>
              </a:defRPr>
            </a:lvl2pPr>
            <a:lvl3pPr marL="0" indent="1218985" algn="ctr">
              <a:buSzTx/>
              <a:buFontTx/>
              <a:buNone/>
              <a:defRPr b="1" cap="all" spc="100" sz="2000">
                <a:solidFill>
                  <a:schemeClr val="accent5"/>
                </a:solidFill>
                <a:latin typeface="Montserrat bold"/>
                <a:ea typeface="Montserrat bold"/>
                <a:cs typeface="Montserrat bold"/>
                <a:sym typeface="Montserrat bold"/>
              </a:defRPr>
            </a:lvl3pPr>
            <a:lvl4pPr marL="0" indent="1828480" algn="ctr">
              <a:buSzTx/>
              <a:buFontTx/>
              <a:buNone/>
              <a:defRPr b="1" cap="all" spc="100" sz="2000">
                <a:solidFill>
                  <a:schemeClr val="accent5"/>
                </a:solidFill>
                <a:latin typeface="Montserrat bold"/>
                <a:ea typeface="Montserrat bold"/>
                <a:cs typeface="Montserrat bold"/>
                <a:sym typeface="Montserrat bold"/>
              </a:defRPr>
            </a:lvl4pPr>
            <a:lvl5pPr marL="0" indent="2437973" algn="ctr">
              <a:buSzTx/>
              <a:buFontTx/>
              <a:buNone/>
              <a:defRPr b="1" cap="all" spc="100" sz="2000">
                <a:solidFill>
                  <a:schemeClr val="accent5"/>
                </a:solidFill>
                <a:latin typeface="Montserrat bold"/>
                <a:ea typeface="Montserrat bold"/>
                <a:cs typeface="Montserrat bold"/>
                <a:sym typeface="Montserrat bold"/>
              </a:defRPr>
            </a:lvl5pPr>
          </a:lstStyle>
          <a:p>
            <a:pPr/>
            <a:r>
              <a:t>TITLE</a:t>
            </a:r>
          </a:p>
          <a:p>
            <a:pPr lvl="1"/>
            <a:r>
              <a:t/>
            </a:r>
          </a:p>
          <a:p>
            <a:pPr lvl="2"/>
            <a:r>
              <a:t/>
            </a:r>
          </a:p>
          <a:p>
            <a:pPr lvl="3"/>
            <a:r>
              <a:t/>
            </a:r>
          </a:p>
          <a:p>
            <a:pPr lvl="4"/>
            <a:r>
              <a:t/>
            </a:r>
          </a:p>
        </p:txBody>
      </p:sp>
      <p:sp>
        <p:nvSpPr>
          <p:cNvPr id="106" name="Text Placeholder 125"/>
          <p:cNvSpPr/>
          <p:nvPr>
            <p:ph type="body" sz="quarter" idx="21" hasCustomPrompt="1"/>
          </p:nvPr>
        </p:nvSpPr>
        <p:spPr>
          <a:xfrm>
            <a:off x="4494212" y="914400"/>
            <a:ext cx="3310045" cy="339309"/>
          </a:xfrm>
          <a:prstGeom prst="rect">
            <a:avLst/>
          </a:prstGeom>
        </p:spPr>
        <p:txBody>
          <a:bodyPr>
            <a:normAutofit fontScale="100000" lnSpcReduction="0"/>
          </a:bodyPr>
          <a:lstStyle>
            <a:lvl1pPr marL="0" indent="0" algn="ctr" defTabSz="1060518">
              <a:spcBef>
                <a:spcPts val="500"/>
              </a:spcBef>
              <a:buSzTx/>
              <a:buFontTx/>
              <a:buNone/>
              <a:defRPr b="1" cap="all" spc="87" sz="1740">
                <a:solidFill>
                  <a:schemeClr val="accent5"/>
                </a:solidFill>
                <a:latin typeface="Montserrat bold"/>
                <a:ea typeface="Montserrat bold"/>
                <a:cs typeface="Montserrat bold"/>
                <a:sym typeface="Montserrat bold"/>
              </a:defRPr>
            </a:lvl1pPr>
          </a:lstStyle>
          <a:p>
            <a:pPr/>
            <a:r>
              <a:t>TITLE</a:t>
            </a:r>
          </a:p>
        </p:txBody>
      </p:sp>
      <p:sp>
        <p:nvSpPr>
          <p:cNvPr id="107" name="Text Placeholder 125"/>
          <p:cNvSpPr/>
          <p:nvPr>
            <p:ph type="body" sz="quarter" idx="22" hasCustomPrompt="1"/>
          </p:nvPr>
        </p:nvSpPr>
        <p:spPr>
          <a:xfrm>
            <a:off x="8437502" y="917509"/>
            <a:ext cx="3315881" cy="339572"/>
          </a:xfrm>
          <a:prstGeom prst="rect">
            <a:avLst/>
          </a:prstGeom>
        </p:spPr>
        <p:txBody>
          <a:bodyPr>
            <a:normAutofit fontScale="100000" lnSpcReduction="0"/>
          </a:bodyPr>
          <a:lstStyle>
            <a:lvl1pPr marL="0" indent="0" algn="ctr" defTabSz="1060518">
              <a:spcBef>
                <a:spcPts val="500"/>
              </a:spcBef>
              <a:buSzTx/>
              <a:buFontTx/>
              <a:buNone/>
              <a:defRPr b="1" cap="all" spc="87" sz="1740">
                <a:solidFill>
                  <a:schemeClr val="accent5"/>
                </a:solidFill>
                <a:latin typeface="Montserrat bold"/>
                <a:ea typeface="Montserrat bold"/>
                <a:cs typeface="Montserrat bold"/>
                <a:sym typeface="Montserrat bold"/>
              </a:defRPr>
            </a:lvl1pPr>
          </a:lstStyle>
          <a:p>
            <a:pPr/>
            <a:r>
              <a:t>TITLE</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Comparison ">
    <p:spTree>
      <p:nvGrpSpPr>
        <p:cNvPr id="1" name=""/>
        <p:cNvGrpSpPr/>
        <p:nvPr/>
      </p:nvGrpSpPr>
      <p:grpSpPr>
        <a:xfrm>
          <a:off x="0" y="0"/>
          <a:ext cx="0" cy="0"/>
          <a:chOff x="0" y="0"/>
          <a:chExt cx="0" cy="0"/>
        </a:xfrm>
      </p:grpSpPr>
      <p:pic>
        <p:nvPicPr>
          <p:cNvPr id="115" name="Picture 2" descr="Picture 2"/>
          <p:cNvPicPr>
            <a:picLocks noChangeAspect="1"/>
          </p:cNvPicPr>
          <p:nvPr/>
        </p:nvPicPr>
        <p:blipFill>
          <a:blip r:embed="rId2">
            <a:extLst/>
          </a:blip>
          <a:stretch>
            <a:fillRect/>
          </a:stretch>
        </p:blipFill>
        <p:spPr>
          <a:xfrm>
            <a:off x="14741" y="5185517"/>
            <a:ext cx="12188826" cy="1703131"/>
          </a:xfrm>
          <a:prstGeom prst="rect">
            <a:avLst/>
          </a:prstGeom>
          <a:ln w="12700">
            <a:miter lim="400000"/>
          </a:ln>
        </p:spPr>
      </p:pic>
      <p:sp>
        <p:nvSpPr>
          <p:cNvPr id="116" name="Rounded Rectangle 2"/>
          <p:cNvSpPr/>
          <p:nvPr/>
        </p:nvSpPr>
        <p:spPr>
          <a:xfrm>
            <a:off x="2208211" y="539857"/>
            <a:ext cx="3689589" cy="4369744"/>
          </a:xfrm>
          <a:prstGeom prst="roundRect">
            <a:avLst>
              <a:gd name="adj" fmla="val 16667"/>
            </a:avLst>
          </a:prstGeom>
          <a:ln w="38100">
            <a:solidFill>
              <a:schemeClr val="accent3"/>
            </a:solidFill>
          </a:ln>
        </p:spPr>
        <p:txBody>
          <a:bodyPr lIns="45719" rIns="45719" anchor="ctr"/>
          <a:lstStyle/>
          <a:p>
            <a:pPr algn="ctr">
              <a:defRPr>
                <a:solidFill>
                  <a:schemeClr val="accent4">
                    <a:lumOff val="44000"/>
                  </a:schemeClr>
                </a:solidFill>
              </a:defRPr>
            </a:pPr>
          </a:p>
        </p:txBody>
      </p:sp>
      <p:sp>
        <p:nvSpPr>
          <p:cNvPr id="117" name="Rounded Rectangle 6"/>
          <p:cNvSpPr/>
          <p:nvPr/>
        </p:nvSpPr>
        <p:spPr>
          <a:xfrm>
            <a:off x="6165172" y="539857"/>
            <a:ext cx="3670143" cy="4369744"/>
          </a:xfrm>
          <a:prstGeom prst="roundRect">
            <a:avLst>
              <a:gd name="adj" fmla="val 16667"/>
            </a:avLst>
          </a:prstGeom>
          <a:ln w="38100">
            <a:solidFill>
              <a:srgbClr val="867A72"/>
            </a:solidFill>
          </a:ln>
        </p:spPr>
        <p:txBody>
          <a:bodyPr lIns="45719" rIns="45719" anchor="ctr"/>
          <a:lstStyle/>
          <a:p>
            <a:pPr algn="ctr">
              <a:defRPr>
                <a:solidFill>
                  <a:schemeClr val="accent4">
                    <a:lumOff val="44000"/>
                  </a:schemeClr>
                </a:solidFill>
              </a:defRPr>
            </a:pPr>
          </a:p>
        </p:txBody>
      </p:sp>
      <p:sp>
        <p:nvSpPr>
          <p:cNvPr id="118" name="Straight Connector 24"/>
          <p:cNvSpPr/>
          <p:nvPr/>
        </p:nvSpPr>
        <p:spPr>
          <a:xfrm>
            <a:off x="1598611" y="6553200"/>
            <a:ext cx="9144001" cy="0"/>
          </a:xfrm>
          <a:prstGeom prst="line">
            <a:avLst/>
          </a:prstGeom>
          <a:ln w="76200" cap="rnd">
            <a:solidFill>
              <a:schemeClr val="accent3"/>
            </a:solidFill>
          </a:ln>
        </p:spPr>
        <p:txBody>
          <a:bodyPr lIns="45719" rIns="45719"/>
          <a:lstStyle/>
          <a:p>
            <a:pPr/>
          </a:p>
        </p:txBody>
      </p:sp>
      <p:sp>
        <p:nvSpPr>
          <p:cNvPr id="119" name="Text"/>
          <p:cNvSpPr txBox="1"/>
          <p:nvPr>
            <p:ph type="title" hasCustomPrompt="1"/>
          </p:nvPr>
        </p:nvSpPr>
        <p:spPr>
          <a:prstGeom prst="rect">
            <a:avLst/>
          </a:prstGeom>
        </p:spPr>
        <p:txBody>
          <a:bodyPr/>
          <a:lstStyle/>
          <a:p>
            <a:pPr/>
            <a:r>
              <a:t>Text</a:t>
            </a:r>
          </a:p>
        </p:txBody>
      </p:sp>
      <p:sp>
        <p:nvSpPr>
          <p:cNvPr id="120" name="Body Level One…"/>
          <p:cNvSpPr txBox="1"/>
          <p:nvPr>
            <p:ph type="body" sz="quarter" idx="1" hasCustomPrompt="1"/>
          </p:nvPr>
        </p:nvSpPr>
        <p:spPr>
          <a:xfrm>
            <a:off x="2384829" y="1026772"/>
            <a:ext cx="3327585" cy="339310"/>
          </a:xfrm>
          <a:prstGeom prst="rect">
            <a:avLst/>
          </a:prstGeom>
        </p:spPr>
        <p:txBody>
          <a:bodyPr>
            <a:normAutofit fontScale="100000" lnSpcReduction="0"/>
          </a:bodyPr>
          <a:lstStyle>
            <a:lvl1pPr marL="0" indent="0" algn="ctr">
              <a:buSzTx/>
              <a:buFontTx/>
              <a:buNone/>
              <a:defRPr b="1" cap="all" spc="100" sz="2000">
                <a:solidFill>
                  <a:schemeClr val="accent5"/>
                </a:solidFill>
                <a:latin typeface="Montserrat bold"/>
                <a:ea typeface="Montserrat bold"/>
                <a:cs typeface="Montserrat bold"/>
                <a:sym typeface="Montserrat bold"/>
              </a:defRPr>
            </a:lvl1pPr>
            <a:lvl2pPr marL="0" indent="609493" algn="ctr">
              <a:buSzTx/>
              <a:buFontTx/>
              <a:buNone/>
              <a:defRPr b="1" cap="all" spc="100" sz="2000">
                <a:solidFill>
                  <a:schemeClr val="accent5"/>
                </a:solidFill>
                <a:latin typeface="Montserrat bold"/>
                <a:ea typeface="Montserrat bold"/>
                <a:cs typeface="Montserrat bold"/>
                <a:sym typeface="Montserrat bold"/>
              </a:defRPr>
            </a:lvl2pPr>
            <a:lvl3pPr marL="0" indent="1218985" algn="ctr">
              <a:buSzTx/>
              <a:buFontTx/>
              <a:buNone/>
              <a:defRPr b="1" cap="all" spc="100" sz="2000">
                <a:solidFill>
                  <a:schemeClr val="accent5"/>
                </a:solidFill>
                <a:latin typeface="Montserrat bold"/>
                <a:ea typeface="Montserrat bold"/>
                <a:cs typeface="Montserrat bold"/>
                <a:sym typeface="Montserrat bold"/>
              </a:defRPr>
            </a:lvl3pPr>
            <a:lvl4pPr marL="0" indent="1828480" algn="ctr">
              <a:buSzTx/>
              <a:buFontTx/>
              <a:buNone/>
              <a:defRPr b="1" cap="all" spc="100" sz="2000">
                <a:solidFill>
                  <a:schemeClr val="accent5"/>
                </a:solidFill>
                <a:latin typeface="Montserrat bold"/>
                <a:ea typeface="Montserrat bold"/>
                <a:cs typeface="Montserrat bold"/>
                <a:sym typeface="Montserrat bold"/>
              </a:defRPr>
            </a:lvl4pPr>
            <a:lvl5pPr marL="0" indent="2437973" algn="ctr">
              <a:buSzTx/>
              <a:buFontTx/>
              <a:buNone/>
              <a:defRPr b="1" cap="all" spc="100" sz="2000">
                <a:solidFill>
                  <a:schemeClr val="accent5"/>
                </a:solidFill>
                <a:latin typeface="Montserrat bold"/>
                <a:ea typeface="Montserrat bold"/>
                <a:cs typeface="Montserrat bold"/>
                <a:sym typeface="Montserrat bold"/>
              </a:defRPr>
            </a:lvl5pPr>
          </a:lstStyle>
          <a:p>
            <a:pPr/>
            <a:r>
              <a:t>TITLE</a:t>
            </a:r>
          </a:p>
          <a:p>
            <a:pPr lvl="1"/>
            <a:r>
              <a:t/>
            </a:r>
          </a:p>
          <a:p>
            <a:pPr lvl="2"/>
            <a:r>
              <a:t/>
            </a:r>
          </a:p>
          <a:p>
            <a:pPr lvl="3"/>
            <a:r>
              <a:t/>
            </a:r>
          </a:p>
          <a:p>
            <a:pPr lvl="4"/>
            <a:r>
              <a:t/>
            </a:r>
          </a:p>
        </p:txBody>
      </p:sp>
      <p:sp>
        <p:nvSpPr>
          <p:cNvPr id="121" name="Text Placeholder 125"/>
          <p:cNvSpPr/>
          <p:nvPr>
            <p:ph type="body" sz="quarter" idx="21" hasCustomPrompt="1"/>
          </p:nvPr>
        </p:nvSpPr>
        <p:spPr>
          <a:xfrm>
            <a:off x="6366602" y="1026772"/>
            <a:ext cx="3310045" cy="339310"/>
          </a:xfrm>
          <a:prstGeom prst="rect">
            <a:avLst/>
          </a:prstGeom>
        </p:spPr>
        <p:txBody>
          <a:bodyPr>
            <a:normAutofit fontScale="100000" lnSpcReduction="0"/>
          </a:bodyPr>
          <a:lstStyle>
            <a:lvl1pPr marL="0" indent="0" algn="ctr" defTabSz="1060518">
              <a:spcBef>
                <a:spcPts val="500"/>
              </a:spcBef>
              <a:buSzTx/>
              <a:buFontTx/>
              <a:buNone/>
              <a:defRPr b="1" cap="all" spc="87" sz="1740">
                <a:solidFill>
                  <a:schemeClr val="accent5"/>
                </a:solidFill>
                <a:latin typeface="Montserrat bold"/>
                <a:ea typeface="Montserrat bold"/>
                <a:cs typeface="Montserrat bold"/>
                <a:sym typeface="Montserrat bold"/>
              </a:defRPr>
            </a:lvl1pPr>
          </a:lstStyle>
          <a:p>
            <a:pPr/>
            <a:r>
              <a:t>TITLE</a:t>
            </a:r>
          </a:p>
        </p:txBody>
      </p:sp>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Comparison ">
    <p:spTree>
      <p:nvGrpSpPr>
        <p:cNvPr id="1" name=""/>
        <p:cNvGrpSpPr/>
        <p:nvPr/>
      </p:nvGrpSpPr>
      <p:grpSpPr>
        <a:xfrm>
          <a:off x="0" y="0"/>
          <a:ext cx="0" cy="0"/>
          <a:chOff x="0" y="0"/>
          <a:chExt cx="0" cy="0"/>
        </a:xfrm>
      </p:grpSpPr>
      <p:sp>
        <p:nvSpPr>
          <p:cNvPr id="129" name="Text"/>
          <p:cNvSpPr txBox="1"/>
          <p:nvPr>
            <p:ph type="title" hasCustomPrompt="1"/>
          </p:nvPr>
        </p:nvSpPr>
        <p:spPr>
          <a:prstGeom prst="rect">
            <a:avLst/>
          </a:prstGeom>
        </p:spPr>
        <p:txBody>
          <a:bodyPr/>
          <a:lstStyle/>
          <a:p>
            <a:pPr/>
            <a:r>
              <a:t>Text</a:t>
            </a:r>
          </a:p>
        </p:txBody>
      </p:sp>
      <p:sp>
        <p:nvSpPr>
          <p:cNvPr id="1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Comparison ">
    <p:spTree>
      <p:nvGrpSpPr>
        <p:cNvPr id="1" name=""/>
        <p:cNvGrpSpPr/>
        <p:nvPr/>
      </p:nvGrpSpPr>
      <p:grpSpPr>
        <a:xfrm>
          <a:off x="0" y="0"/>
          <a:ext cx="0" cy="0"/>
          <a:chOff x="0" y="0"/>
          <a:chExt cx="0" cy="0"/>
        </a:xfrm>
      </p:grpSpPr>
      <p:pic>
        <p:nvPicPr>
          <p:cNvPr id="137" name="Picture 1" descr="Picture 1"/>
          <p:cNvPicPr>
            <a:picLocks noChangeAspect="1"/>
          </p:cNvPicPr>
          <p:nvPr/>
        </p:nvPicPr>
        <p:blipFill>
          <a:blip r:embed="rId2">
            <a:extLst/>
          </a:blip>
          <a:stretch>
            <a:fillRect/>
          </a:stretch>
        </p:blipFill>
        <p:spPr>
          <a:xfrm>
            <a:off x="14741" y="5185517"/>
            <a:ext cx="12188826" cy="1703131"/>
          </a:xfrm>
          <a:prstGeom prst="rect">
            <a:avLst/>
          </a:prstGeom>
          <a:ln w="12700">
            <a:miter lim="400000"/>
          </a:ln>
        </p:spPr>
      </p:pic>
      <p:sp>
        <p:nvSpPr>
          <p:cNvPr id="138" name="Rounded Rectangle 6"/>
          <p:cNvSpPr/>
          <p:nvPr/>
        </p:nvSpPr>
        <p:spPr>
          <a:xfrm>
            <a:off x="531812" y="430856"/>
            <a:ext cx="11201401" cy="4369744"/>
          </a:xfrm>
          <a:prstGeom prst="roundRect">
            <a:avLst>
              <a:gd name="adj" fmla="val 16667"/>
            </a:avLst>
          </a:prstGeom>
          <a:ln w="38100">
            <a:solidFill>
              <a:schemeClr val="accent6"/>
            </a:solidFill>
          </a:ln>
        </p:spPr>
        <p:txBody>
          <a:bodyPr lIns="45719" rIns="45719" anchor="ctr"/>
          <a:lstStyle/>
          <a:p>
            <a:pPr algn="ctr">
              <a:defRPr>
                <a:solidFill>
                  <a:schemeClr val="accent4">
                    <a:lumOff val="44000"/>
                  </a:schemeClr>
                </a:solidFill>
              </a:defRPr>
            </a:pPr>
          </a:p>
        </p:txBody>
      </p:sp>
      <p:sp>
        <p:nvSpPr>
          <p:cNvPr id="139" name="Straight Connector 24"/>
          <p:cNvSpPr/>
          <p:nvPr/>
        </p:nvSpPr>
        <p:spPr>
          <a:xfrm>
            <a:off x="1598611" y="6553200"/>
            <a:ext cx="9144001" cy="0"/>
          </a:xfrm>
          <a:prstGeom prst="line">
            <a:avLst/>
          </a:prstGeom>
          <a:ln w="76200" cap="rnd">
            <a:solidFill>
              <a:schemeClr val="accent3"/>
            </a:solidFill>
          </a:ln>
        </p:spPr>
        <p:txBody>
          <a:bodyPr lIns="45719" rIns="45719"/>
          <a:lstStyle/>
          <a:p>
            <a:pPr/>
          </a:p>
        </p:txBody>
      </p:sp>
      <p:sp>
        <p:nvSpPr>
          <p:cNvPr id="140" name="Text"/>
          <p:cNvSpPr txBox="1"/>
          <p:nvPr>
            <p:ph type="title" hasCustomPrompt="1"/>
          </p:nvPr>
        </p:nvSpPr>
        <p:spPr>
          <a:prstGeom prst="rect">
            <a:avLst/>
          </a:prstGeom>
        </p:spPr>
        <p:txBody>
          <a:bodyPr/>
          <a:lstStyle/>
          <a:p>
            <a:pPr/>
            <a:r>
              <a:t>Text</a:t>
            </a:r>
          </a:p>
        </p:txBody>
      </p:sp>
      <p:sp>
        <p:nvSpPr>
          <p:cNvPr id="141" name="Body Level One…"/>
          <p:cNvSpPr txBox="1"/>
          <p:nvPr>
            <p:ph type="body" sz="half" idx="1" hasCustomPrompt="1"/>
          </p:nvPr>
        </p:nvSpPr>
        <p:spPr>
          <a:xfrm>
            <a:off x="1040966" y="1676400"/>
            <a:ext cx="10183092" cy="2743201"/>
          </a:xfrm>
          <a:prstGeom prst="rect">
            <a:avLst/>
          </a:prstGeom>
        </p:spPr>
        <p:txBody>
          <a:bodyPr>
            <a:normAutofit fontScale="100000" lnSpcReduction="0"/>
          </a:bodyPr>
          <a:lstStyle>
            <a:lvl1pPr marL="0" indent="0"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1pPr>
            <a:lvl2pPr marL="0" indent="609493"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2pPr>
            <a:lvl3pPr marL="0" indent="1218985"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3pPr>
            <a:lvl4pPr marL="0" indent="1828480"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4pPr>
            <a:lvl5pPr marL="0" indent="2437973" algn="ctr">
              <a:lnSpc>
                <a:spcPct val="110000"/>
              </a:lnSpc>
              <a:spcBef>
                <a:spcPts val="0"/>
              </a:spcBef>
              <a:buSzTx/>
              <a:buFontTx/>
              <a:buNone/>
              <a:defRPr sz="2800">
                <a:solidFill>
                  <a:schemeClr val="accent5"/>
                </a:solidFill>
                <a:latin typeface="HelveticaNeueLT Std Lt"/>
                <a:ea typeface="HelveticaNeueLT Std Lt"/>
                <a:cs typeface="HelveticaNeueLT Std Lt"/>
                <a:sym typeface="HelveticaNeueLT Std Lt"/>
              </a:defRPr>
            </a:lvl5pPr>
          </a:lstStyle>
          <a:p>
            <a:pPr/>
            <a:r>
              <a:t>Add text here</a:t>
            </a:r>
          </a:p>
          <a:p>
            <a:pPr lvl="1"/>
            <a:r>
              <a:t/>
            </a:r>
          </a:p>
          <a:p>
            <a:pPr lvl="2"/>
            <a:r>
              <a:t/>
            </a:r>
          </a:p>
          <a:p>
            <a:pPr lvl="3"/>
            <a:r>
              <a:t/>
            </a:r>
          </a:p>
          <a:p>
            <a:pPr lvl="4"/>
            <a:r>
              <a:t/>
            </a:r>
          </a:p>
        </p:txBody>
      </p:sp>
      <p:sp>
        <p:nvSpPr>
          <p:cNvPr id="142" name="Text Placeholder 125"/>
          <p:cNvSpPr/>
          <p:nvPr>
            <p:ph type="body" sz="quarter" idx="21" hasCustomPrompt="1"/>
          </p:nvPr>
        </p:nvSpPr>
        <p:spPr>
          <a:xfrm>
            <a:off x="1040966" y="838200"/>
            <a:ext cx="10183092" cy="838200"/>
          </a:xfrm>
          <a:prstGeom prst="rect">
            <a:avLst/>
          </a:prstGeom>
        </p:spPr>
        <p:txBody>
          <a:bodyPr>
            <a:normAutofit fontScale="100000" lnSpcReduction="0"/>
          </a:bodyPr>
          <a:lstStyle>
            <a:lvl1pPr marL="0" indent="0" algn="ctr">
              <a:buSzTx/>
              <a:buFontTx/>
              <a:buNone/>
              <a:defRPr b="1" cap="all" spc="100" sz="2800">
                <a:solidFill>
                  <a:schemeClr val="accent5"/>
                </a:solidFill>
                <a:latin typeface="Montserrat bold"/>
                <a:ea typeface="Montserrat bold"/>
                <a:cs typeface="Montserrat bold"/>
                <a:sym typeface="Montserrat bold"/>
              </a:defRPr>
            </a:lvl1pPr>
          </a:lstStyle>
          <a:p>
            <a:pPr/>
            <a:r>
              <a:t>Text</a:t>
            </a: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4">
            <a:lumOff val="44000"/>
          </a:schemeClr>
        </a:solidFill>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2">
            <a:extLst/>
          </a:blip>
          <a:stretch>
            <a:fillRect/>
          </a:stretch>
        </p:blipFill>
        <p:spPr>
          <a:xfrm>
            <a:off x="14741" y="5185517"/>
            <a:ext cx="12188826" cy="1703131"/>
          </a:xfrm>
          <a:prstGeom prst="rect">
            <a:avLst/>
          </a:prstGeom>
          <a:ln w="12700">
            <a:miter lim="400000"/>
          </a:ln>
        </p:spPr>
      </p:pic>
      <p:sp>
        <p:nvSpPr>
          <p:cNvPr id="3" name="Straight Connector 24"/>
          <p:cNvSpPr/>
          <p:nvPr/>
        </p:nvSpPr>
        <p:spPr>
          <a:xfrm>
            <a:off x="1598611" y="6553200"/>
            <a:ext cx="9144001" cy="0"/>
          </a:xfrm>
          <a:prstGeom prst="line">
            <a:avLst/>
          </a:prstGeom>
          <a:ln w="76200" cap="rnd">
            <a:solidFill>
              <a:schemeClr val="accent3"/>
            </a:solidFill>
          </a:ln>
        </p:spPr>
        <p:txBody>
          <a:bodyPr lIns="45719" rIns="45719"/>
          <a:lstStyle/>
          <a:p>
            <a:pPr/>
          </a:p>
        </p:txBody>
      </p:sp>
      <p:sp>
        <p:nvSpPr>
          <p:cNvPr id="4" name="Text"/>
          <p:cNvSpPr txBox="1"/>
          <p:nvPr>
            <p:ph type="title" hasCustomPrompt="1"/>
          </p:nvPr>
        </p:nvSpPr>
        <p:spPr>
          <a:xfrm>
            <a:off x="609440" y="5532439"/>
            <a:ext cx="10969944" cy="94456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a:t>
            </a:r>
          </a:p>
        </p:txBody>
      </p:sp>
      <p:sp>
        <p:nvSpPr>
          <p:cNvPr id="5" name="Body Level One…"/>
          <p:cNvSpPr txBox="1"/>
          <p:nvPr>
            <p:ph type="body" idx="1"/>
          </p:nvPr>
        </p:nvSpPr>
        <p:spPr>
          <a:xfrm>
            <a:off x="608965" y="1600200"/>
            <a:ext cx="10961370" cy="45259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5886661" y="6172200"/>
            <a:ext cx="2841838"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1pPr>
      <a:lvl2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2pPr>
      <a:lvl3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3pPr>
      <a:lvl4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4pPr>
      <a:lvl5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5pPr>
      <a:lvl6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6pPr>
      <a:lvl7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7pPr>
      <a:lvl8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8pPr>
      <a:lvl9pPr marL="0" marR="0" indent="0" algn="ctr" defTabSz="1218987" rtl="0" latinLnBrk="0">
        <a:lnSpc>
          <a:spcPct val="85000"/>
        </a:lnSpc>
        <a:spcBef>
          <a:spcPts val="600"/>
        </a:spcBef>
        <a:spcAft>
          <a:spcPts val="0"/>
        </a:spcAft>
        <a:buClrTx/>
        <a:buSzTx/>
        <a:buFontTx/>
        <a:buNone/>
        <a:tabLst/>
        <a:defRPr b="1" baseline="0" cap="none" i="0" spc="0" strike="noStrike" sz="5400" u="none">
          <a:solidFill>
            <a:schemeClr val="accent4">
              <a:lumOff val="44000"/>
            </a:schemeClr>
          </a:solidFill>
          <a:uFillTx/>
          <a:latin typeface="Montserrat bold"/>
          <a:ea typeface="Montserrat bold"/>
          <a:cs typeface="Montserrat bold"/>
          <a:sym typeface="Montserrat bold"/>
        </a:defRPr>
      </a:lvl9pPr>
    </p:titleStyle>
    <p:bodyStyle>
      <a:lvl1pPr marL="457120" marR="0" indent="-457120"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1pPr>
      <a:lvl2pPr marL="1052199" marR="0" indent="-442705"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2pPr>
      <a:lvl3pPr marL="1628489" marR="0" indent="-409503"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3pPr>
      <a:lvl4pPr marL="2313817" marR="0" indent="-485338"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4pPr>
      <a:lvl5pPr marL="2923310" marR="0" indent="-485338"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5pPr>
      <a:lvl6pPr marL="3532803" marR="0" indent="-485337"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6pPr>
      <a:lvl7pPr marL="4142297" marR="0" indent="-485337"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7pPr>
      <a:lvl8pPr marL="4751790" marR="0" indent="-485337"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8pPr>
      <a:lvl9pPr marL="5361283" marR="0" indent="-485337" algn="l" defTabSz="1218987" rtl="0" latinLnBrk="0">
        <a:lnSpc>
          <a:spcPct val="85000"/>
        </a:lnSpc>
        <a:spcBef>
          <a:spcPts val="600"/>
        </a:spcBef>
        <a:spcAft>
          <a:spcPts val="0"/>
        </a:spcAft>
        <a:buClrTx/>
        <a:buSzPct val="100000"/>
        <a:buFont typeface="Arial"/>
        <a:buChar char="•"/>
        <a:tabLst/>
        <a:defRPr b="0" baseline="0" cap="none" i="0" spc="0" strike="noStrike" sz="4300" u="none">
          <a:solidFill>
            <a:srgbClr val="6B8B28"/>
          </a:solidFill>
          <a:uFillTx/>
          <a:latin typeface="Helvetica Neue"/>
          <a:ea typeface="Helvetica Neue"/>
          <a:cs typeface="Helvetica Neue"/>
          <a:sym typeface="Helvetica Neue"/>
        </a:defRPr>
      </a:lvl9pPr>
    </p:bodyStyle>
    <p:otherStyle>
      <a:lvl1pPr marL="0" marR="0" indent="0"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1pPr>
      <a:lvl2pPr marL="0" marR="0" indent="609492"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2pPr>
      <a:lvl3pPr marL="0" marR="0" indent="1218987"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3pPr>
      <a:lvl4pPr marL="0" marR="0" indent="1828480"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4pPr>
      <a:lvl5pPr marL="0" marR="0" indent="2437973"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5pPr>
      <a:lvl6pPr marL="0" marR="0" indent="3047467"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6pPr>
      <a:lvl7pPr marL="0" marR="0" indent="3656960"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7pPr>
      <a:lvl8pPr marL="0" marR="0" indent="4266453"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8pPr>
      <a:lvl9pPr marL="0" marR="0" indent="4875946" algn="r" defTabSz="1218987"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Picture 5" descr="Picture 5"/>
          <p:cNvPicPr>
            <a:picLocks noChangeAspect="1"/>
          </p:cNvPicPr>
          <p:nvPr/>
        </p:nvPicPr>
        <p:blipFill>
          <a:blip r:embed="rId2">
            <a:extLst/>
          </a:blip>
          <a:stretch>
            <a:fillRect/>
          </a:stretch>
        </p:blipFill>
        <p:spPr>
          <a:xfrm>
            <a:off x="17664" y="10829"/>
            <a:ext cx="12153495" cy="683634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Text Placeholder 3"/>
          <p:cNvSpPr txBox="1"/>
          <p:nvPr>
            <p:ph type="body" idx="1"/>
          </p:nvPr>
        </p:nvSpPr>
        <p:spPr>
          <a:xfrm>
            <a:off x="942740" y="1676400"/>
            <a:ext cx="10270661" cy="3773202"/>
          </a:xfrm>
          <a:prstGeom prst="rect">
            <a:avLst/>
          </a:prstGeom>
        </p:spPr>
        <p:txBody>
          <a:bodyPr/>
          <a:lstStyle/>
          <a:p>
            <a:pPr>
              <a:lnSpc>
                <a:spcPct val="112000"/>
              </a:lnSpc>
              <a:spcBef>
                <a:spcPts val="0"/>
              </a:spcBef>
              <a:defRPr cap="none" spc="0" sz="4000">
                <a:latin typeface="HelveticaNeueLT Std Lt"/>
                <a:ea typeface="HelveticaNeueLT Std Lt"/>
                <a:cs typeface="HelveticaNeueLT Std Lt"/>
                <a:sym typeface="HelveticaNeueLT Std Lt"/>
              </a:defRPr>
            </a:pPr>
            <a:r>
              <a:t>Mutual love (v. 2)</a:t>
            </a:r>
            <a:endParaRPr b="0" sz="2800"/>
          </a:p>
          <a:p>
            <a:pPr>
              <a:lnSpc>
                <a:spcPct val="112000"/>
              </a:lnSpc>
              <a:spcBef>
                <a:spcPts val="0"/>
              </a:spcBef>
              <a:defRPr cap="none" spc="0" sz="4000">
                <a:latin typeface="HelveticaNeueLT Std Lt"/>
                <a:ea typeface="HelveticaNeueLT Std Lt"/>
                <a:cs typeface="HelveticaNeueLT Std Lt"/>
                <a:sym typeface="HelveticaNeueLT Std Lt"/>
              </a:defRPr>
            </a:pPr>
            <a:r>
              <a:t>United in spirit and purpose (v. 2) </a:t>
            </a:r>
            <a:endParaRPr b="0" sz="2800"/>
          </a:p>
          <a:p>
            <a:pPr>
              <a:lnSpc>
                <a:spcPct val="112000"/>
              </a:lnSpc>
              <a:spcBef>
                <a:spcPts val="0"/>
              </a:spcBef>
              <a:defRPr cap="none" spc="0" sz="4000">
                <a:latin typeface="HelveticaNeueLT Std Lt"/>
                <a:ea typeface="HelveticaNeueLT Std Lt"/>
                <a:cs typeface="HelveticaNeueLT Std Lt"/>
                <a:sym typeface="HelveticaNeueLT Std Lt"/>
              </a:defRPr>
            </a:pPr>
            <a:r>
              <a:t>Serve with humility (v. 3)</a:t>
            </a:r>
          </a:p>
        </p:txBody>
      </p:sp>
      <p:sp>
        <p:nvSpPr>
          <p:cNvPr id="240" name="Text Placeholder 2"/>
          <p:cNvSpPr txBox="1"/>
          <p:nvPr/>
        </p:nvSpPr>
        <p:spPr>
          <a:xfrm>
            <a:off x="686415" y="843149"/>
            <a:ext cx="108486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Philippians 2:1-4</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ext Placeholder 3"/>
          <p:cNvSpPr txBox="1"/>
          <p:nvPr>
            <p:ph type="body" idx="1"/>
          </p:nvPr>
        </p:nvSpPr>
        <p:spPr>
          <a:xfrm>
            <a:off x="942740" y="1676400"/>
            <a:ext cx="10270661" cy="3773202"/>
          </a:xfrm>
          <a:prstGeom prst="rect">
            <a:avLst/>
          </a:prstGeom>
        </p:spPr>
        <p:txBody>
          <a:bodyPr/>
          <a:lstStyle/>
          <a:p>
            <a:pPr>
              <a:lnSpc>
                <a:spcPct val="112000"/>
              </a:lnSpc>
              <a:spcBef>
                <a:spcPts val="0"/>
              </a:spcBef>
              <a:defRPr cap="none" spc="0" sz="4000">
                <a:latin typeface="HelveticaNeueLT Std Lt"/>
                <a:ea typeface="HelveticaNeueLT Std Lt"/>
                <a:cs typeface="HelveticaNeueLT Std Lt"/>
                <a:sym typeface="HelveticaNeueLT Std Lt"/>
              </a:defRPr>
            </a:pPr>
            <a:r>
              <a:t>Mutual love (v. 2)</a:t>
            </a:r>
            <a:endParaRPr b="0" sz="2800"/>
          </a:p>
          <a:p>
            <a:pPr>
              <a:lnSpc>
                <a:spcPct val="112000"/>
              </a:lnSpc>
              <a:spcBef>
                <a:spcPts val="0"/>
              </a:spcBef>
              <a:defRPr cap="none" spc="0" sz="4000">
                <a:latin typeface="HelveticaNeueLT Std Lt"/>
                <a:ea typeface="HelveticaNeueLT Std Lt"/>
                <a:cs typeface="HelveticaNeueLT Std Lt"/>
                <a:sym typeface="HelveticaNeueLT Std Lt"/>
              </a:defRPr>
            </a:pPr>
            <a:r>
              <a:t>United in spirit and purpose (v. 2) </a:t>
            </a:r>
            <a:endParaRPr b="0" sz="2800"/>
          </a:p>
          <a:p>
            <a:pPr>
              <a:lnSpc>
                <a:spcPct val="112000"/>
              </a:lnSpc>
              <a:spcBef>
                <a:spcPts val="0"/>
              </a:spcBef>
              <a:defRPr cap="none" spc="0" sz="4000">
                <a:latin typeface="HelveticaNeueLT Std Lt"/>
                <a:ea typeface="HelveticaNeueLT Std Lt"/>
                <a:cs typeface="HelveticaNeueLT Std Lt"/>
                <a:sym typeface="HelveticaNeueLT Std Lt"/>
              </a:defRPr>
            </a:pPr>
            <a:r>
              <a:t>Serve with humility (v. 3)</a:t>
            </a:r>
            <a:endParaRPr b="0" sz="2800"/>
          </a:p>
          <a:p>
            <a:pPr>
              <a:lnSpc>
                <a:spcPct val="112000"/>
              </a:lnSpc>
              <a:spcBef>
                <a:spcPts val="0"/>
              </a:spcBef>
              <a:defRPr cap="none" spc="0" sz="4000">
                <a:latin typeface="HelveticaNeueLT Std Lt"/>
                <a:ea typeface="HelveticaNeueLT Std Lt"/>
                <a:cs typeface="HelveticaNeueLT Std Lt"/>
                <a:sym typeface="HelveticaNeueLT Std Lt"/>
              </a:defRPr>
            </a:pPr>
            <a:r>
              <a:t>Look to the interests of others (v. 4). </a:t>
            </a:r>
          </a:p>
        </p:txBody>
      </p:sp>
      <p:sp>
        <p:nvSpPr>
          <p:cNvPr id="243" name="Text Placeholder 2"/>
          <p:cNvSpPr txBox="1"/>
          <p:nvPr/>
        </p:nvSpPr>
        <p:spPr>
          <a:xfrm>
            <a:off x="686415" y="843149"/>
            <a:ext cx="108486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Philippians 2:1-4</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46" name="Text Placeholder 5"/>
          <p:cNvSpPr txBox="1"/>
          <p:nvPr>
            <p:ph type="body" idx="1"/>
          </p:nvPr>
        </p:nvSpPr>
        <p:spPr>
          <a:xfrm>
            <a:off x="4037012" y="457200"/>
            <a:ext cx="7391401" cy="5943600"/>
          </a:xfrm>
          <a:prstGeom prst="rect">
            <a:avLst/>
          </a:prstGeom>
        </p:spPr>
        <p:txBody>
          <a:bodyPr anchor="ctr"/>
          <a:lstStyle/>
          <a:p>
            <a:pPr>
              <a:defRPr b="1" sz="4000"/>
            </a:pPr>
            <a:r>
              <a:t>Look back at Philippians </a:t>
            </a:r>
          </a:p>
          <a:p>
            <a:pPr>
              <a:defRPr b="1" sz="4000"/>
            </a:pPr>
            <a:r>
              <a:t>2:1-2. When has Christ shown you encouragement, consolation, affection, or mercy through the ministry of a local church?</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49" name="Text Placeholder 5"/>
          <p:cNvSpPr txBox="1"/>
          <p:nvPr>
            <p:ph type="body" idx="1"/>
          </p:nvPr>
        </p:nvSpPr>
        <p:spPr>
          <a:xfrm>
            <a:off x="4037012" y="457200"/>
            <a:ext cx="7391401" cy="5943600"/>
          </a:xfrm>
          <a:prstGeom prst="rect">
            <a:avLst/>
          </a:prstGeom>
        </p:spPr>
        <p:txBody>
          <a:bodyPr anchor="ctr"/>
          <a:lstStyle>
            <a:lvl1pPr>
              <a:defRPr b="1" sz="4000"/>
            </a:lvl1pPr>
          </a:lstStyle>
          <a:p>
            <a:pPr/>
            <a:r>
              <a:t>What does it look like to “serve the Lord with gladness” (Psalm 100:2)? How can sitting on the sidelines of a church keep someone from experiencing the fullness of joy God intends?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52" name="Text Placeholder 5"/>
          <p:cNvSpPr txBox="1"/>
          <p:nvPr>
            <p:ph type="body" idx="1"/>
          </p:nvPr>
        </p:nvSpPr>
        <p:spPr>
          <a:xfrm>
            <a:off x="4037012" y="457200"/>
            <a:ext cx="7391401" cy="5943600"/>
          </a:xfrm>
          <a:prstGeom prst="rect">
            <a:avLst/>
          </a:prstGeom>
        </p:spPr>
        <p:txBody>
          <a:bodyPr anchor="ctr"/>
          <a:lstStyle/>
          <a:p>
            <a:pPr>
              <a:defRPr b="1" sz="4000"/>
            </a:pPr>
            <a:r>
              <a:t>What does looking to </a:t>
            </a:r>
          </a:p>
          <a:p>
            <a:pPr>
              <a:defRPr b="1" sz="4000"/>
            </a:pPr>
            <a:r>
              <a:t>the interests of others look like in your personal life, family, small group, or church right now?</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Title 4"/>
          <p:cNvSpPr txBox="1"/>
          <p:nvPr>
            <p:ph type="title"/>
          </p:nvPr>
        </p:nvSpPr>
        <p:spPr>
          <a:xfrm>
            <a:off x="-2" y="762000"/>
            <a:ext cx="12188826" cy="4419600"/>
          </a:xfrm>
          <a:prstGeom prst="rect">
            <a:avLst/>
          </a:prstGeom>
        </p:spPr>
        <p:txBody>
          <a:bodyPr anchor="b"/>
          <a:lstStyle/>
          <a:p>
            <a:pPr>
              <a:spcBef>
                <a:spcPts val="0"/>
              </a:spcBef>
              <a:defRPr sz="4900"/>
            </a:pPr>
            <a:r>
              <a:t>2. CHURCH MEMBERSHIP </a:t>
            </a:r>
            <a:br/>
            <a:r>
              <a:t>GIVES US ACCOUNTABILITY TO </a:t>
            </a:r>
            <a:r>
              <a:rPr u="sng"/>
              <a:t>ASSEMBLE</a:t>
            </a:r>
            <a:r>
              <a:t> </a:t>
            </a:r>
            <a:r>
              <a:rPr u="sng"/>
              <a:t>REGULARLY</a:t>
            </a:r>
            <a:r>
              <a:t> WITH </a:t>
            </a:r>
            <a:br/>
            <a:r>
              <a:t>ONE ANOTHER.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ext Placeholder 3"/>
          <p:cNvSpPr txBox="1"/>
          <p:nvPr>
            <p:ph type="body" idx="1"/>
          </p:nvPr>
        </p:nvSpPr>
        <p:spPr>
          <a:xfrm>
            <a:off x="942740" y="1600200"/>
            <a:ext cx="10270661" cy="4150522"/>
          </a:xfrm>
          <a:prstGeom prst="rect">
            <a:avLst/>
          </a:prstGeom>
        </p:spPr>
        <p:txBody>
          <a:bodyPr/>
          <a:lstStyle>
            <a:lvl1pPr defTabSz="1158037">
              <a:lnSpc>
                <a:spcPct val="112000"/>
              </a:lnSpc>
              <a:spcBef>
                <a:spcPts val="0"/>
              </a:spcBef>
              <a:defRPr b="0" cap="none" spc="0" sz="4084">
                <a:latin typeface="HelveticaNeueLT Std Lt"/>
                <a:ea typeface="HelveticaNeueLT Std Lt"/>
                <a:cs typeface="HelveticaNeueLT Std Lt"/>
                <a:sym typeface="HelveticaNeueLT Std Lt"/>
              </a:defRPr>
            </a:lvl1pPr>
          </a:lstStyle>
          <a:p>
            <a:pPr/>
            <a:r>
              <a:t>“And let us consider one another in order to provoke love and good works, not neglecting to gather together, as some are in the habit of doing, but encouraging each other, and all the more as you see the day approaching.”</a:t>
            </a:r>
          </a:p>
        </p:txBody>
      </p:sp>
      <p:sp>
        <p:nvSpPr>
          <p:cNvPr id="257" name="Text Placeholder 2"/>
          <p:cNvSpPr txBox="1"/>
          <p:nvPr/>
        </p:nvSpPr>
        <p:spPr>
          <a:xfrm>
            <a:off x="686415" y="762000"/>
            <a:ext cx="10848680"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Hebrews 10:24-25</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60" name="Text Placeholder 5"/>
          <p:cNvSpPr txBox="1"/>
          <p:nvPr>
            <p:ph type="body" idx="1"/>
          </p:nvPr>
        </p:nvSpPr>
        <p:spPr>
          <a:xfrm>
            <a:off x="4037012" y="381000"/>
            <a:ext cx="7391401" cy="5943600"/>
          </a:xfrm>
          <a:prstGeom prst="rect">
            <a:avLst/>
          </a:prstGeom>
        </p:spPr>
        <p:txBody>
          <a:bodyPr anchor="ctr"/>
          <a:lstStyle/>
          <a:p>
            <a:pPr>
              <a:defRPr b="1" sz="4000"/>
            </a:pPr>
            <a:r>
              <a:t>What are some things in </a:t>
            </a:r>
          </a:p>
          <a:p>
            <a:pPr>
              <a:defRPr b="1" sz="4000"/>
            </a:pPr>
            <a:r>
              <a:t>our current culture and pace of life that make it challenging to maintain </a:t>
            </a:r>
          </a:p>
          <a:p>
            <a:pPr>
              <a:defRPr b="1" sz="4000"/>
            </a:pPr>
            <a:r>
              <a:t>our commitment to a local church body?</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63" name="Text Placeholder 5"/>
          <p:cNvSpPr txBox="1"/>
          <p:nvPr>
            <p:ph type="body" idx="1"/>
          </p:nvPr>
        </p:nvSpPr>
        <p:spPr>
          <a:xfrm>
            <a:off x="4037012" y="381000"/>
            <a:ext cx="7391401" cy="5943600"/>
          </a:xfrm>
          <a:prstGeom prst="rect">
            <a:avLst/>
          </a:prstGeom>
        </p:spPr>
        <p:txBody>
          <a:bodyPr anchor="ctr"/>
          <a:lstStyle/>
          <a:p>
            <a:pPr>
              <a:defRPr b="1" sz="4000"/>
            </a:pPr>
            <a:r>
              <a:t>What vital aspects </a:t>
            </a:r>
          </a:p>
          <a:p>
            <a:pPr>
              <a:defRPr b="1" sz="4000"/>
            </a:pPr>
            <a:r>
              <a:t>of life in Christ do we miss out on without Christian community?</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66" name="Text Placeholder 5"/>
          <p:cNvSpPr txBox="1"/>
          <p:nvPr>
            <p:ph type="body" idx="1"/>
          </p:nvPr>
        </p:nvSpPr>
        <p:spPr>
          <a:xfrm>
            <a:off x="4037012" y="381000"/>
            <a:ext cx="7391401" cy="5943600"/>
          </a:xfrm>
          <a:prstGeom prst="rect">
            <a:avLst/>
          </a:prstGeom>
        </p:spPr>
        <p:txBody>
          <a:bodyPr anchor="ctr"/>
          <a:lstStyle/>
          <a:p>
            <a:pPr>
              <a:defRPr b="1" sz="4000"/>
            </a:pPr>
            <a:r>
              <a:t>When has someone </a:t>
            </a:r>
          </a:p>
          <a:p>
            <a:pPr>
              <a:defRPr b="1" sz="4000"/>
            </a:pPr>
            <a:r>
              <a:t>encouraged you in your faith as you struggled? How does being a part of a church family help us see and respond to other people’s needs?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ext Placeholder 8"/>
          <p:cNvSpPr txBox="1"/>
          <p:nvPr>
            <p:ph type="body" idx="1"/>
          </p:nvPr>
        </p:nvSpPr>
        <p:spPr>
          <a:xfrm>
            <a:off x="640693" y="1468581"/>
            <a:ext cx="10940120" cy="3255819"/>
          </a:xfrm>
          <a:prstGeom prst="rect">
            <a:avLst/>
          </a:prstGeom>
        </p:spPr>
        <p:txBody>
          <a:bodyPr/>
          <a:lstStyle/>
          <a:p>
            <a:pPr defTabSz="804531">
              <a:spcBef>
                <a:spcPts val="300"/>
              </a:spcBef>
              <a:defRPr b="0" spc="66" sz="3960">
                <a:solidFill>
                  <a:srgbClr val="867A72"/>
                </a:solidFill>
              </a:defRPr>
            </a:pPr>
            <a:r>
              <a:t>The </a:t>
            </a:r>
          </a:p>
          <a:p>
            <a:pPr defTabSz="804531">
              <a:spcBef>
                <a:spcPts val="300"/>
              </a:spcBef>
              <a:defRPr spc="66" sz="3960">
                <a:solidFill>
                  <a:srgbClr val="867A72"/>
                </a:solidFill>
              </a:defRPr>
            </a:pPr>
            <a:r>
              <a:t>Healthy church</a:t>
            </a:r>
            <a:endParaRPr>
              <a:solidFill>
                <a:srgbClr val="808080"/>
              </a:solidFill>
            </a:endParaRPr>
          </a:p>
          <a:p>
            <a:pPr defTabSz="804531">
              <a:spcBef>
                <a:spcPts val="300"/>
              </a:spcBef>
              <a:defRPr b="0" spc="66" sz="2640">
                <a:solidFill>
                  <a:schemeClr val="accent3"/>
                </a:solidFill>
                <a:latin typeface="Montserrat Light"/>
                <a:ea typeface="Montserrat Light"/>
                <a:cs typeface="Montserrat Light"/>
                <a:sym typeface="Montserrat Light"/>
              </a:defRPr>
            </a:pPr>
          </a:p>
          <a:p>
            <a:pPr defTabSz="804531">
              <a:spcBef>
                <a:spcPts val="300"/>
              </a:spcBef>
              <a:defRPr b="0" spc="66" sz="2640">
                <a:solidFill>
                  <a:schemeClr val="accent3"/>
                </a:solidFill>
                <a:latin typeface="Montserrat Light"/>
                <a:ea typeface="Montserrat Light"/>
                <a:cs typeface="Montserrat Light"/>
                <a:sym typeface="Montserrat Light"/>
              </a:defRPr>
            </a:pPr>
          </a:p>
          <a:p>
            <a:pPr defTabSz="804531">
              <a:lnSpc>
                <a:spcPct val="100000"/>
              </a:lnSpc>
              <a:spcBef>
                <a:spcPts val="300"/>
              </a:spcBef>
              <a:defRPr b="0" spc="66" sz="2640">
                <a:solidFill>
                  <a:schemeClr val="accent3"/>
                </a:solidFill>
                <a:latin typeface="Montserrat Light"/>
                <a:ea typeface="Montserrat Light"/>
                <a:cs typeface="Montserrat Light"/>
                <a:sym typeface="Montserrat Light"/>
              </a:defRPr>
            </a:pPr>
          </a:p>
          <a:p>
            <a:pPr defTabSz="804531">
              <a:lnSpc>
                <a:spcPct val="100000"/>
              </a:lnSpc>
              <a:spcBef>
                <a:spcPts val="300"/>
              </a:spcBef>
              <a:defRPr b="0" spc="66" sz="2640">
                <a:solidFill>
                  <a:schemeClr val="accent3"/>
                </a:solidFill>
                <a:latin typeface="Montserrat Light"/>
                <a:ea typeface="Montserrat Light"/>
                <a:cs typeface="Montserrat Light"/>
                <a:sym typeface="Montserrat Light"/>
              </a:defRPr>
            </a:pPr>
            <a:r>
              <a:t>Session 4: </a:t>
            </a:r>
            <a:br/>
            <a:r>
              <a:t>Church Membership</a:t>
            </a:r>
          </a:p>
        </p:txBody>
      </p:sp>
      <p:sp>
        <p:nvSpPr>
          <p:cNvPr id="217" name="Straight Connector 4"/>
          <p:cNvSpPr/>
          <p:nvPr/>
        </p:nvSpPr>
        <p:spPr>
          <a:xfrm>
            <a:off x="4189412" y="3733800"/>
            <a:ext cx="3581401" cy="0"/>
          </a:xfrm>
          <a:prstGeom prst="line">
            <a:avLst/>
          </a:prstGeom>
          <a:ln w="25400">
            <a:solidFill>
              <a:schemeClr val="accent3"/>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itle 4"/>
          <p:cNvSpPr txBox="1"/>
          <p:nvPr>
            <p:ph type="title"/>
          </p:nvPr>
        </p:nvSpPr>
        <p:spPr>
          <a:xfrm>
            <a:off x="-2" y="762000"/>
            <a:ext cx="12188826" cy="4419600"/>
          </a:xfrm>
          <a:prstGeom prst="rect">
            <a:avLst/>
          </a:prstGeom>
        </p:spPr>
        <p:txBody>
          <a:bodyPr anchor="b"/>
          <a:lstStyle/>
          <a:p>
            <a:pPr>
              <a:spcBef>
                <a:spcPts val="0"/>
              </a:spcBef>
              <a:defRPr sz="4900"/>
            </a:pPr>
            <a:r>
              <a:t>3. CHURCH MEMBERSHIP </a:t>
            </a:r>
            <a:br/>
            <a:r>
              <a:t>ALLOWS US TO BE THE </a:t>
            </a:r>
            <a:r>
              <a:rPr u="sng"/>
              <a:t>BODY</a:t>
            </a:r>
            <a:r>
              <a:t> </a:t>
            </a:r>
            <a:r>
              <a:rPr u="sng"/>
              <a:t>OF</a:t>
            </a:r>
            <a:r>
              <a:t> </a:t>
            </a:r>
            <a:r>
              <a:rPr u="sng"/>
              <a:t>CHRIST</a:t>
            </a:r>
            <a:r>
              <a:t> TO ONE ANOTHER.</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Text Placeholder 3"/>
          <p:cNvSpPr txBox="1"/>
          <p:nvPr>
            <p:ph type="body" idx="1"/>
          </p:nvPr>
        </p:nvSpPr>
        <p:spPr>
          <a:xfrm>
            <a:off x="942740" y="1600200"/>
            <a:ext cx="10270661" cy="4150522"/>
          </a:xfrm>
          <a:prstGeom prst="rect">
            <a:avLst/>
          </a:prstGeom>
        </p:spPr>
        <p:txBody>
          <a:bodyPr/>
          <a:lstStyle/>
          <a:p>
            <a:pPr defTabSz="1206797">
              <a:lnSpc>
                <a:spcPct val="112000"/>
              </a:lnSpc>
              <a:spcBef>
                <a:spcPts val="0"/>
              </a:spcBef>
              <a:defRPr b="0" cap="none" spc="0" sz="4257">
                <a:latin typeface="HelveticaNeueLT Std Lt"/>
                <a:ea typeface="HelveticaNeueLT Std Lt"/>
                <a:cs typeface="HelveticaNeueLT Std Lt"/>
                <a:sym typeface="HelveticaNeueLT Std Lt"/>
              </a:defRPr>
            </a:pPr>
            <a:r>
              <a:t>“Instead, God has put the body together, giving greater honor to the less honorable, so that there would be no division in the body, but that the members would have the same concern for each other. </a:t>
            </a:r>
            <a:r>
              <a:rPr sz="4356">
                <a:solidFill>
                  <a:srgbClr val="CFBEB2"/>
                </a:solidFill>
              </a:rPr>
              <a:t>→</a:t>
            </a:r>
          </a:p>
        </p:txBody>
      </p:sp>
      <p:sp>
        <p:nvSpPr>
          <p:cNvPr id="271" name="Text Placeholder 2"/>
          <p:cNvSpPr txBox="1"/>
          <p:nvPr/>
        </p:nvSpPr>
        <p:spPr>
          <a:xfrm>
            <a:off x="686415" y="762000"/>
            <a:ext cx="10848680"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1 Corinthians 12:24b-27</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Text Placeholder 3"/>
          <p:cNvSpPr txBox="1"/>
          <p:nvPr>
            <p:ph type="body" idx="1"/>
          </p:nvPr>
        </p:nvSpPr>
        <p:spPr>
          <a:xfrm>
            <a:off x="942740" y="1600200"/>
            <a:ext cx="10270661" cy="4150522"/>
          </a:xfrm>
          <a:prstGeom prst="rect">
            <a:avLst/>
          </a:prstGeom>
        </p:spPr>
        <p:txBody>
          <a:bodyPr/>
          <a:lstStyle>
            <a:lvl1pPr>
              <a:lnSpc>
                <a:spcPct val="112000"/>
              </a:lnSpc>
              <a:spcBef>
                <a:spcPts val="0"/>
              </a:spcBef>
              <a:defRPr b="0" cap="none" spc="0" sz="4300">
                <a:latin typeface="HelveticaNeueLT Std Lt"/>
                <a:ea typeface="HelveticaNeueLT Std Lt"/>
                <a:cs typeface="HelveticaNeueLT Std Lt"/>
                <a:sym typeface="HelveticaNeueLT Std Lt"/>
              </a:defRPr>
            </a:lvl1pPr>
          </a:lstStyle>
          <a:p>
            <a:pPr/>
            <a:r>
              <a:t>So if one member suffers, all the members suffer with it; if one member is honored, all the members rejoice with it. Now you are the body of Christ, and individual members of it.”</a:t>
            </a:r>
          </a:p>
        </p:txBody>
      </p:sp>
      <p:sp>
        <p:nvSpPr>
          <p:cNvPr id="274" name="Text Placeholder 2"/>
          <p:cNvSpPr txBox="1"/>
          <p:nvPr/>
        </p:nvSpPr>
        <p:spPr>
          <a:xfrm>
            <a:off x="686415" y="762000"/>
            <a:ext cx="10848680"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1 Corinthians 12:24B-27</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77" name="Text Placeholder 5"/>
          <p:cNvSpPr txBox="1"/>
          <p:nvPr>
            <p:ph type="body" idx="1"/>
          </p:nvPr>
        </p:nvSpPr>
        <p:spPr>
          <a:xfrm>
            <a:off x="4037012" y="381000"/>
            <a:ext cx="7391401" cy="5943600"/>
          </a:xfrm>
          <a:prstGeom prst="rect">
            <a:avLst/>
          </a:prstGeom>
        </p:spPr>
        <p:txBody>
          <a:bodyPr anchor="ctr"/>
          <a:lstStyle>
            <a:lvl1pPr>
              <a:defRPr b="1" sz="4400"/>
            </a:lvl1pPr>
          </a:lstStyle>
          <a:p>
            <a:pPr/>
            <a:r>
              <a:t>Why might jealousy arise where spiritual gifts are concerned? Why do we esteem some gifts as more valuable? How does the Bible refute this?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80" name="Text Placeholder 5"/>
          <p:cNvSpPr txBox="1"/>
          <p:nvPr>
            <p:ph type="body" idx="1"/>
          </p:nvPr>
        </p:nvSpPr>
        <p:spPr>
          <a:xfrm>
            <a:off x="4037012" y="381000"/>
            <a:ext cx="7391401" cy="5943600"/>
          </a:xfrm>
          <a:prstGeom prst="rect">
            <a:avLst/>
          </a:prstGeom>
        </p:spPr>
        <p:txBody>
          <a:bodyPr anchor="ctr"/>
          <a:lstStyle/>
          <a:p>
            <a:pPr>
              <a:defRPr b="1" sz="4400"/>
            </a:pPr>
            <a:r>
              <a:t>Think of some roles </a:t>
            </a:r>
          </a:p>
          <a:p>
            <a:pPr>
              <a:defRPr b="1" sz="4400"/>
            </a:pPr>
            <a:r>
              <a:t>in the church that are often undervalued. How do these roles fulfill the mission of the church just as much as more “glamorous” roles?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83" name="Text Placeholder 5"/>
          <p:cNvSpPr txBox="1"/>
          <p:nvPr>
            <p:ph type="body" idx="1"/>
          </p:nvPr>
        </p:nvSpPr>
        <p:spPr>
          <a:xfrm>
            <a:off x="4037012" y="381000"/>
            <a:ext cx="7391401" cy="5943600"/>
          </a:xfrm>
          <a:prstGeom prst="rect">
            <a:avLst/>
          </a:prstGeom>
        </p:spPr>
        <p:txBody>
          <a:bodyPr anchor="ctr"/>
          <a:lstStyle>
            <a:lvl1pPr>
              <a:defRPr b="1" sz="4000"/>
            </a:lvl1pPr>
          </a:lstStyle>
          <a:p>
            <a:pPr/>
            <a:r>
              <a:t>How could you dedicate the gifts God has given you back to His service in a real, tangible way. What would need to shift for you to connect to serving His church in a meaningful way?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Text Placeholder 2"/>
          <p:cNvSpPr txBox="1"/>
          <p:nvPr>
            <p:ph type="body" sz="half" idx="1"/>
          </p:nvPr>
        </p:nvSpPr>
        <p:spPr>
          <a:xfrm>
            <a:off x="624351" y="954877"/>
            <a:ext cx="10940120" cy="1672401"/>
          </a:xfrm>
          <a:prstGeom prst="rect">
            <a:avLst/>
          </a:prstGeom>
        </p:spPr>
        <p:txBody>
          <a:bodyPr/>
          <a:lstStyle/>
          <a:p>
            <a:pPr defTabSz="792341">
              <a:spcBef>
                <a:spcPts val="300"/>
              </a:spcBef>
              <a:defRPr spc="73" sz="3509">
                <a:solidFill>
                  <a:srgbClr val="867A72"/>
                </a:solidFill>
              </a:defRPr>
            </a:pPr>
            <a:r>
              <a:t>GOSPEL FOCUS</a:t>
            </a:r>
          </a:p>
          <a:p>
            <a:pPr defTabSz="792341">
              <a:lnSpc>
                <a:spcPct val="100000"/>
              </a:lnSpc>
              <a:spcBef>
                <a:spcPts val="300"/>
              </a:spcBef>
              <a:defRPr b="0" spc="106" sz="3509">
                <a:solidFill>
                  <a:srgbClr val="867A72"/>
                </a:solidFill>
              </a:defRPr>
            </a:pPr>
            <a:r>
              <a:t>Torn Veil, Open Door: Christ, Community, and the Call of the Local Church.</a:t>
            </a:r>
          </a:p>
        </p:txBody>
      </p:sp>
      <p:sp>
        <p:nvSpPr>
          <p:cNvPr id="286" name="Text Placeholder 3"/>
          <p:cNvSpPr/>
          <p:nvPr>
            <p:ph type="body" idx="21"/>
          </p:nvPr>
        </p:nvSpPr>
        <p:spPr>
          <a:xfrm>
            <a:off x="619591" y="3048000"/>
            <a:ext cx="10940118" cy="2971800"/>
          </a:xfrm>
          <a:prstGeom prst="rect">
            <a:avLst/>
          </a:prstGeom>
          <a:extLst>
            <a:ext uri="{C572A759-6A51-4108-AA02-DFA0A04FC94B}">
              <ma14:wrappingTextBoxFlag xmlns:ma14="http://schemas.microsoft.com/office/mac/drawingml/2011/main" val="1"/>
            </a:ext>
          </a:extLst>
        </p:spPr>
        <p:txBody>
          <a:bodyPr/>
          <a:lstStyle/>
          <a:p>
            <a:pPr>
              <a:lnSpc>
                <a:spcPct val="112000"/>
              </a:lnSpc>
              <a:spcBef>
                <a:spcPts val="0"/>
              </a:spcBef>
              <a:defRPr sz="4000"/>
            </a:pPr>
            <a:r>
              <a:t>At Jesus’s death on the cross for our sins, the temple veil was torn in two from top to bottom, removing the separation that stood between God and His people. </a:t>
            </a:r>
            <a:r>
              <a:rPr>
                <a:solidFill>
                  <a:srgbClr val="CFBEB2"/>
                </a:solidFill>
              </a:rPr>
              <a: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Text Placeholder 2"/>
          <p:cNvSpPr txBox="1"/>
          <p:nvPr>
            <p:ph type="body" sz="quarter" idx="1"/>
          </p:nvPr>
        </p:nvSpPr>
        <p:spPr>
          <a:xfrm>
            <a:off x="624351" y="954877"/>
            <a:ext cx="10940120" cy="721523"/>
          </a:xfrm>
          <a:prstGeom prst="rect">
            <a:avLst/>
          </a:prstGeom>
        </p:spPr>
        <p:txBody>
          <a:bodyPr/>
          <a:lstStyle>
            <a:lvl1pPr defTabSz="1060518">
              <a:spcBef>
                <a:spcPts val="500"/>
              </a:spcBef>
              <a:defRPr spc="87" sz="4176">
                <a:solidFill>
                  <a:srgbClr val="867A72"/>
                </a:solidFill>
              </a:defRPr>
            </a:lvl1pPr>
          </a:lstStyle>
          <a:p>
            <a:pPr/>
            <a:r>
              <a:t>GOSPEL FOCUS</a:t>
            </a:r>
          </a:p>
        </p:txBody>
      </p:sp>
      <p:sp>
        <p:nvSpPr>
          <p:cNvPr id="289" name="Text Placeholder 3"/>
          <p:cNvSpPr/>
          <p:nvPr>
            <p:ph type="body" idx="21"/>
          </p:nvPr>
        </p:nvSpPr>
        <p:spPr>
          <a:xfrm>
            <a:off x="624352" y="1828800"/>
            <a:ext cx="10940119" cy="4191000"/>
          </a:xfrm>
          <a:prstGeom prst="rect">
            <a:avLst/>
          </a:prstGeom>
          <a:extLst>
            <a:ext uri="{C572A759-6A51-4108-AA02-DFA0A04FC94B}">
              <ma14:wrappingTextBoxFlag xmlns:ma14="http://schemas.microsoft.com/office/mac/drawingml/2011/main" val="1"/>
            </a:ext>
          </a:extLst>
        </p:spPr>
        <p:txBody>
          <a:bodyPr/>
          <a:lstStyle/>
          <a:p>
            <a:pPr defTabSz="1145847">
              <a:lnSpc>
                <a:spcPct val="112000"/>
              </a:lnSpc>
              <a:spcBef>
                <a:spcPts val="0"/>
              </a:spcBef>
              <a:defRPr sz="3759"/>
            </a:pPr>
            <a:r>
              <a:t>Today, we can come to Him in confidence not through our own merit but by the grace and mercy of Christ. The life-giving, life-changing gospel is not meant to be hidden away. Instead, God gave us the local church so we could gather to worship Him and to invite others into fellowship with God. </a:t>
            </a:r>
            <a:r>
              <a:rPr>
                <a:solidFill>
                  <a:srgbClr val="CFBEB2"/>
                </a:solidFill>
              </a:rPr>
              <a: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Text Placeholder 2"/>
          <p:cNvSpPr txBox="1"/>
          <p:nvPr>
            <p:ph type="body" sz="quarter" idx="1"/>
          </p:nvPr>
        </p:nvSpPr>
        <p:spPr>
          <a:xfrm>
            <a:off x="624351" y="954877"/>
            <a:ext cx="10940120" cy="721523"/>
          </a:xfrm>
          <a:prstGeom prst="rect">
            <a:avLst/>
          </a:prstGeom>
        </p:spPr>
        <p:txBody>
          <a:bodyPr/>
          <a:lstStyle>
            <a:lvl1pPr defTabSz="1060518">
              <a:spcBef>
                <a:spcPts val="500"/>
              </a:spcBef>
              <a:defRPr spc="87" sz="4176">
                <a:solidFill>
                  <a:srgbClr val="867A72"/>
                </a:solidFill>
              </a:defRPr>
            </a:lvl1pPr>
          </a:lstStyle>
          <a:p>
            <a:pPr/>
            <a:r>
              <a:t>GOSPEL FOCUS</a:t>
            </a:r>
          </a:p>
        </p:txBody>
      </p:sp>
      <p:sp>
        <p:nvSpPr>
          <p:cNvPr id="292" name="Text Placeholder 3"/>
          <p:cNvSpPr/>
          <p:nvPr>
            <p:ph type="body" idx="21"/>
          </p:nvPr>
        </p:nvSpPr>
        <p:spPr>
          <a:xfrm>
            <a:off x="624352" y="1828800"/>
            <a:ext cx="10940119" cy="4191000"/>
          </a:xfrm>
          <a:prstGeom prst="rect">
            <a:avLst/>
          </a:prstGeom>
          <a:extLst>
            <a:ext uri="{C572A759-6A51-4108-AA02-DFA0A04FC94B}">
              <ma14:wrappingTextBoxFlag xmlns:ma14="http://schemas.microsoft.com/office/mac/drawingml/2011/main" val="1"/>
            </a:ext>
          </a:extLst>
        </p:spPr>
        <p:txBody>
          <a:bodyPr/>
          <a:lstStyle>
            <a:lvl1pPr>
              <a:lnSpc>
                <a:spcPct val="112000"/>
              </a:lnSpc>
              <a:spcBef>
                <a:spcPts val="0"/>
              </a:spcBef>
              <a:defRPr sz="4000"/>
            </a:lvl1pPr>
          </a:lstStyle>
          <a:p>
            <a:pPr/>
            <a:r>
              <a:t>The local church is better with all its members. When you commit yourself to a local church, you bring your worship, talents, service, and gifts into the greater purpose of making Christ known in your community and beyond.</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Text Placeholder 5"/>
          <p:cNvSpPr txBox="1"/>
          <p:nvPr>
            <p:ph type="body" idx="1"/>
          </p:nvPr>
        </p:nvSpPr>
        <p:spPr>
          <a:xfrm>
            <a:off x="531812" y="381000"/>
            <a:ext cx="7888504" cy="6019800"/>
          </a:xfrm>
          <a:prstGeom prst="rect">
            <a:avLst/>
          </a:prstGeom>
        </p:spPr>
        <p:txBody>
          <a:bodyPr anchor="ctr"/>
          <a:lstStyle>
            <a:lvl1pPr>
              <a:lnSpc>
                <a:spcPct val="100000"/>
              </a:lnSpc>
              <a:defRPr b="1" sz="4200"/>
            </a:lvl1pPr>
          </a:lstStyle>
          <a:p>
            <a:pPr/>
            <a:r>
              <a:t>Why do you think it is important for people to be members of the church before serving in positions of teaching or leading? What does church membership imply about shared values?</a:t>
            </a:r>
          </a:p>
        </p:txBody>
      </p:sp>
      <p:sp>
        <p:nvSpPr>
          <p:cNvPr id="295" name="Title 4"/>
          <p:cNvSpPr txBox="1"/>
          <p:nvPr>
            <p:ph type="title"/>
          </p:nvPr>
        </p:nvSpPr>
        <p:spPr>
          <a:prstGeom prst="rect">
            <a:avLst/>
          </a:prstGeom>
        </p:spPr>
        <p:txBody>
          <a:bodyPr/>
          <a:lstStyle>
            <a:lvl1pPr>
              <a:defRPr sz="4800"/>
            </a:lvl1pPr>
          </a:lstStyle>
          <a:p>
            <a:pPr/>
            <a:r>
              <a:t>Reflect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ext Placeholder 3"/>
          <p:cNvSpPr txBox="1"/>
          <p:nvPr>
            <p:ph type="body" idx="1"/>
          </p:nvPr>
        </p:nvSpPr>
        <p:spPr>
          <a:xfrm>
            <a:off x="1608041" y="3429000"/>
            <a:ext cx="8972741" cy="3810000"/>
          </a:xfrm>
          <a:prstGeom prst="rect">
            <a:avLst/>
          </a:prstGeom>
        </p:spPr>
        <p:txBody>
          <a:bodyPr/>
          <a:lstStyle>
            <a:lvl1pPr>
              <a:lnSpc>
                <a:spcPct val="100000"/>
              </a:lnSpc>
              <a:defRPr b="0" cap="none" spc="0" sz="4000">
                <a:latin typeface="HelveticaNeueLT Std Lt"/>
                <a:ea typeface="HelveticaNeueLT Std Lt"/>
                <a:cs typeface="HelveticaNeueLT Std Lt"/>
                <a:sym typeface="HelveticaNeueLT Std Lt"/>
              </a:defRPr>
            </a:lvl1pPr>
          </a:lstStyle>
          <a:p>
            <a:pPr/>
            <a:r>
              <a:t>Why is church membership important?</a:t>
            </a:r>
          </a:p>
        </p:txBody>
      </p:sp>
      <p:sp>
        <p:nvSpPr>
          <p:cNvPr id="220" name="Text Placeholder 2"/>
          <p:cNvSpPr txBox="1"/>
          <p:nvPr/>
        </p:nvSpPr>
        <p:spPr>
          <a:xfrm>
            <a:off x="686415" y="2402678"/>
            <a:ext cx="10848680" cy="56912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defTabSz="816721">
              <a:lnSpc>
                <a:spcPct val="85000"/>
              </a:lnSpc>
              <a:spcBef>
                <a:spcPts val="400"/>
              </a:spcBef>
              <a:defRPr b="1" cap="all" spc="67" sz="3216">
                <a:solidFill>
                  <a:srgbClr val="867A72"/>
                </a:solidFill>
                <a:latin typeface="Montserrat bold"/>
                <a:ea typeface="Montserrat bold"/>
                <a:cs typeface="Montserrat bold"/>
                <a:sym typeface="Montserrat bold"/>
              </a:defRPr>
            </a:lvl1pPr>
          </a:lstStyle>
          <a:p>
            <a:pPr/>
            <a:r>
              <a:t>THINK ABOUT THIS…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Text Placeholder 5"/>
          <p:cNvSpPr txBox="1"/>
          <p:nvPr>
            <p:ph type="body" idx="1"/>
          </p:nvPr>
        </p:nvSpPr>
        <p:spPr>
          <a:xfrm>
            <a:off x="531812" y="457200"/>
            <a:ext cx="7888504" cy="5943600"/>
          </a:xfrm>
          <a:prstGeom prst="rect">
            <a:avLst/>
          </a:prstGeom>
        </p:spPr>
        <p:txBody>
          <a:bodyPr anchor="ctr"/>
          <a:lstStyle/>
          <a:p>
            <a:pPr>
              <a:lnSpc>
                <a:spcPct val="100000"/>
              </a:lnSpc>
              <a:defRPr b="1" sz="4200"/>
            </a:pPr>
            <a:r>
              <a:t>What makes it hard </a:t>
            </a:r>
          </a:p>
          <a:p>
            <a:pPr>
              <a:lnSpc>
                <a:spcPct val="100000"/>
              </a:lnSpc>
              <a:defRPr b="1" sz="4200"/>
            </a:pPr>
            <a:r>
              <a:t>to maintain regular church attendance? Does your family have a rhythm or commitment that prioritizes gathering with God’s people each week? </a:t>
            </a:r>
          </a:p>
          <a:p>
            <a:pPr>
              <a:lnSpc>
                <a:spcPct val="100000"/>
              </a:lnSpc>
              <a:defRPr b="1" sz="4200"/>
            </a:pPr>
            <a:r>
              <a:t>If not, how could you establish this?</a:t>
            </a:r>
          </a:p>
        </p:txBody>
      </p:sp>
      <p:sp>
        <p:nvSpPr>
          <p:cNvPr id="298" name="Title 4"/>
          <p:cNvSpPr txBox="1"/>
          <p:nvPr>
            <p:ph type="title"/>
          </p:nvPr>
        </p:nvSpPr>
        <p:spPr>
          <a:prstGeom prst="rect">
            <a:avLst/>
          </a:prstGeom>
        </p:spPr>
        <p:txBody>
          <a:bodyPr/>
          <a:lstStyle>
            <a:lvl1pPr>
              <a:defRPr sz="4800"/>
            </a:lvl1pPr>
          </a:lstStyle>
          <a:p>
            <a:pPr/>
            <a:r>
              <a:t>Reflect</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Text Placeholder 5"/>
          <p:cNvSpPr txBox="1"/>
          <p:nvPr>
            <p:ph type="body" sz="half" idx="1"/>
          </p:nvPr>
        </p:nvSpPr>
        <p:spPr>
          <a:xfrm>
            <a:off x="531812" y="1752600"/>
            <a:ext cx="7888504" cy="3464722"/>
          </a:xfrm>
          <a:prstGeom prst="rect">
            <a:avLst/>
          </a:prstGeom>
        </p:spPr>
        <p:txBody>
          <a:bodyPr anchor="ctr"/>
          <a:lstStyle/>
          <a:p>
            <a:pPr>
              <a:lnSpc>
                <a:spcPct val="100000"/>
              </a:lnSpc>
              <a:defRPr b="1" sz="4200"/>
            </a:pPr>
            <a:r>
              <a:t>How does today’s </a:t>
            </a:r>
          </a:p>
          <a:p>
            <a:pPr>
              <a:lnSpc>
                <a:spcPct val="100000"/>
              </a:lnSpc>
              <a:defRPr b="1" sz="4200"/>
            </a:pPr>
            <a:r>
              <a:t>teaching help you see the purpose of spiritual gifts in the life of the individual and the church?</a:t>
            </a:r>
          </a:p>
        </p:txBody>
      </p:sp>
      <p:sp>
        <p:nvSpPr>
          <p:cNvPr id="301" name="Title 4"/>
          <p:cNvSpPr txBox="1"/>
          <p:nvPr>
            <p:ph type="title"/>
          </p:nvPr>
        </p:nvSpPr>
        <p:spPr>
          <a:prstGeom prst="rect">
            <a:avLst/>
          </a:prstGeom>
        </p:spPr>
        <p:txBody>
          <a:bodyPr/>
          <a:lstStyle>
            <a:lvl1pPr>
              <a:defRPr sz="4800"/>
            </a:lvl1pPr>
          </a:lstStyle>
          <a:p>
            <a:pPr/>
            <a:r>
              <a:t>Reflect</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Text Placeholder 5"/>
          <p:cNvSpPr txBox="1"/>
          <p:nvPr>
            <p:ph type="body" idx="1"/>
          </p:nvPr>
        </p:nvSpPr>
        <p:spPr>
          <a:xfrm>
            <a:off x="608012" y="457199"/>
            <a:ext cx="7659904" cy="5943601"/>
          </a:xfrm>
          <a:prstGeom prst="rect">
            <a:avLst/>
          </a:prstGeom>
        </p:spPr>
        <p:txBody>
          <a:bodyPr anchor="ctr"/>
          <a:lstStyle/>
          <a:p>
            <a:pPr>
              <a:lnSpc>
                <a:spcPct val="100000"/>
              </a:lnSpc>
              <a:defRPr b="1" sz="3900"/>
            </a:pPr>
            <a:r>
              <a:t>A healthy church is one where a local group of believers assemble regularly for the purpose of worship, study, fellowship, and service. They use their gifts in service to one another. </a:t>
            </a:r>
            <a:r>
              <a:rPr b="0" sz="3600">
                <a:solidFill>
                  <a:srgbClr val="CFBEB2"/>
                </a:solidFill>
              </a:rPr>
              <a:t>→</a:t>
            </a:r>
          </a:p>
        </p:txBody>
      </p:sp>
      <p:sp>
        <p:nvSpPr>
          <p:cNvPr id="304" name="Title 4"/>
          <p:cNvSpPr txBox="1"/>
          <p:nvPr>
            <p:ph type="title"/>
          </p:nvPr>
        </p:nvSpPr>
        <p:spPr>
          <a:prstGeom prst="rect">
            <a:avLst/>
          </a:prstGeom>
        </p:spPr>
        <p:txBody>
          <a:bodyPr/>
          <a:lstStyle>
            <a:lvl1pPr>
              <a:defRPr sz="4500"/>
            </a:lvl1pPr>
          </a:lstStyle>
          <a:p>
            <a:pPr/>
            <a:r>
              <a:t>Respond</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Text Placeholder 5"/>
          <p:cNvSpPr txBox="1"/>
          <p:nvPr>
            <p:ph type="body" idx="1"/>
          </p:nvPr>
        </p:nvSpPr>
        <p:spPr>
          <a:xfrm>
            <a:off x="608012" y="457199"/>
            <a:ext cx="7659904" cy="5943601"/>
          </a:xfrm>
          <a:prstGeom prst="rect">
            <a:avLst/>
          </a:prstGeom>
        </p:spPr>
        <p:txBody>
          <a:bodyPr anchor="ctr"/>
          <a:lstStyle/>
          <a:p>
            <a:pPr>
              <a:lnSpc>
                <a:spcPct val="100000"/>
              </a:lnSpc>
              <a:defRPr b="1" sz="3900"/>
            </a:pPr>
            <a:r>
              <a:t>Church membership is </a:t>
            </a:r>
          </a:p>
          <a:p>
            <a:pPr>
              <a:lnSpc>
                <a:spcPct val="100000"/>
              </a:lnSpc>
              <a:defRPr b="1" sz="3900"/>
            </a:pPr>
            <a:r>
              <a:t>the starting point of connecting with a local body. Is there a way you or your family need </a:t>
            </a:r>
          </a:p>
          <a:p>
            <a:pPr>
              <a:lnSpc>
                <a:spcPct val="100000"/>
              </a:lnSpc>
              <a:defRPr b="1" sz="3900"/>
            </a:pPr>
            <a:r>
              <a:t>to connect with this body of believers in a new or </a:t>
            </a:r>
          </a:p>
          <a:p>
            <a:pPr>
              <a:lnSpc>
                <a:spcPct val="100000"/>
              </a:lnSpc>
              <a:defRPr b="1" sz="3900"/>
            </a:pPr>
            <a:r>
              <a:t>deeper way?</a:t>
            </a:r>
          </a:p>
        </p:txBody>
      </p:sp>
      <p:sp>
        <p:nvSpPr>
          <p:cNvPr id="307" name="Title 4"/>
          <p:cNvSpPr txBox="1"/>
          <p:nvPr>
            <p:ph type="title"/>
          </p:nvPr>
        </p:nvSpPr>
        <p:spPr>
          <a:prstGeom prst="rect">
            <a:avLst/>
          </a:prstGeom>
        </p:spPr>
        <p:txBody>
          <a:bodyPr/>
          <a:lstStyle>
            <a:lvl1pPr>
              <a:defRPr sz="4500"/>
            </a:lvl1pPr>
          </a:lstStyle>
          <a:p>
            <a:pPr/>
            <a:r>
              <a:t>Respond</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Title 4"/>
          <p:cNvSpPr txBox="1"/>
          <p:nvPr>
            <p:ph type="title"/>
          </p:nvPr>
        </p:nvSpPr>
        <p:spPr>
          <a:xfrm>
            <a:off x="303212" y="5029200"/>
            <a:ext cx="2956082" cy="914400"/>
          </a:xfrm>
          <a:prstGeom prst="rect">
            <a:avLst/>
          </a:prstGeom>
        </p:spPr>
        <p:txBody>
          <a:bodyPr/>
          <a:lstStyle>
            <a:lvl1pPr>
              <a:defRPr sz="4800"/>
            </a:lvl1pPr>
          </a:lstStyle>
          <a:p>
            <a:pPr/>
            <a:r>
              <a:t>Apply</a:t>
            </a:r>
          </a:p>
        </p:txBody>
      </p:sp>
      <p:sp>
        <p:nvSpPr>
          <p:cNvPr id="310" name="Text Placeholder 5"/>
          <p:cNvSpPr txBox="1"/>
          <p:nvPr>
            <p:ph type="body" idx="1"/>
          </p:nvPr>
        </p:nvSpPr>
        <p:spPr>
          <a:xfrm>
            <a:off x="4037012" y="381000"/>
            <a:ext cx="7391401" cy="5943600"/>
          </a:xfrm>
          <a:prstGeom prst="rect">
            <a:avLst/>
          </a:prstGeom>
        </p:spPr>
        <p:txBody>
          <a:bodyPr anchor="ctr"/>
          <a:lstStyle>
            <a:lvl1pPr>
              <a:defRPr b="1" sz="3900"/>
            </a:lvl1pPr>
          </a:lstStyle>
          <a:p>
            <a:pPr/>
            <a:r>
              <a:t>Have you prioritized church membership and regular church attendance? Is there something in your schedule that needs to shift to make space for a deeper connection with God’s people? </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Title 4"/>
          <p:cNvSpPr txBox="1"/>
          <p:nvPr>
            <p:ph type="title"/>
          </p:nvPr>
        </p:nvSpPr>
        <p:spPr>
          <a:xfrm>
            <a:off x="303212" y="5029200"/>
            <a:ext cx="2956082" cy="914400"/>
          </a:xfrm>
          <a:prstGeom prst="rect">
            <a:avLst/>
          </a:prstGeom>
        </p:spPr>
        <p:txBody>
          <a:bodyPr/>
          <a:lstStyle>
            <a:lvl1pPr>
              <a:defRPr sz="4800"/>
            </a:lvl1pPr>
          </a:lstStyle>
          <a:p>
            <a:pPr/>
            <a:r>
              <a:t>Apply</a:t>
            </a:r>
          </a:p>
        </p:txBody>
      </p:sp>
      <p:sp>
        <p:nvSpPr>
          <p:cNvPr id="313" name="Text Placeholder 5"/>
          <p:cNvSpPr txBox="1"/>
          <p:nvPr>
            <p:ph type="body" idx="1"/>
          </p:nvPr>
        </p:nvSpPr>
        <p:spPr>
          <a:xfrm>
            <a:off x="4037012" y="381000"/>
            <a:ext cx="7391401" cy="5943600"/>
          </a:xfrm>
          <a:prstGeom prst="rect">
            <a:avLst/>
          </a:prstGeom>
        </p:spPr>
        <p:txBody>
          <a:bodyPr anchor="ctr"/>
          <a:lstStyle>
            <a:lvl1pPr>
              <a:defRPr b="1" sz="3900"/>
            </a:lvl1pPr>
          </a:lstStyle>
          <a:p>
            <a:pPr/>
            <a:r>
              <a:t>How might the church benefit from the specific ways God has gifted you?</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itle 4"/>
          <p:cNvSpPr txBox="1"/>
          <p:nvPr>
            <p:ph type="title"/>
          </p:nvPr>
        </p:nvSpPr>
        <p:spPr>
          <a:xfrm>
            <a:off x="303212" y="5029200"/>
            <a:ext cx="2956082" cy="914400"/>
          </a:xfrm>
          <a:prstGeom prst="rect">
            <a:avLst/>
          </a:prstGeom>
        </p:spPr>
        <p:txBody>
          <a:bodyPr/>
          <a:lstStyle>
            <a:lvl1pPr>
              <a:defRPr sz="4800"/>
            </a:lvl1pPr>
          </a:lstStyle>
          <a:p>
            <a:pPr/>
            <a:r>
              <a:t>Discuss</a:t>
            </a:r>
          </a:p>
        </p:txBody>
      </p:sp>
      <p:sp>
        <p:nvSpPr>
          <p:cNvPr id="223" name="Text Placeholder 5"/>
          <p:cNvSpPr txBox="1"/>
          <p:nvPr/>
        </p:nvSpPr>
        <p:spPr>
          <a:xfrm>
            <a:off x="4082732" y="2509519"/>
            <a:ext cx="7299960" cy="183896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110000"/>
              </a:lnSpc>
              <a:defRPr b="1" sz="3600">
                <a:latin typeface="HelveticaNeueLT Std Lt"/>
                <a:ea typeface="HelveticaNeueLT Std Lt"/>
                <a:cs typeface="HelveticaNeueLT Std Lt"/>
                <a:sym typeface="HelveticaNeueLT Std Lt"/>
              </a:defRPr>
            </a:lvl1pPr>
          </a:lstStyle>
          <a:p>
            <a:pPr/>
            <a:r>
              <a:t>Is church membership an outdated concept or is it still important today? Why?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Title 4"/>
          <p:cNvSpPr txBox="1"/>
          <p:nvPr>
            <p:ph type="title"/>
          </p:nvPr>
        </p:nvSpPr>
        <p:spPr>
          <a:xfrm>
            <a:off x="-2" y="762000"/>
            <a:ext cx="12188826" cy="4419600"/>
          </a:xfrm>
          <a:prstGeom prst="rect">
            <a:avLst/>
          </a:prstGeom>
        </p:spPr>
        <p:txBody>
          <a:bodyPr anchor="b"/>
          <a:lstStyle/>
          <a:p>
            <a:pPr>
              <a:spcBef>
                <a:spcPts val="0"/>
              </a:spcBef>
              <a:defRPr sz="4900"/>
            </a:pPr>
            <a:r>
              <a:t>1. CHURCH MEMBERSHIP DEMONSTRATES </a:t>
            </a:r>
            <a:br/>
            <a:r>
              <a:t>OUR </a:t>
            </a:r>
            <a:r>
              <a:rPr u="sng"/>
              <a:t>COMMITMENT</a:t>
            </a:r>
            <a:r>
              <a:t> TO ONE ANOTHER.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ext Placeholder 3"/>
          <p:cNvSpPr txBox="1"/>
          <p:nvPr>
            <p:ph type="body" idx="1"/>
          </p:nvPr>
        </p:nvSpPr>
        <p:spPr>
          <a:xfrm>
            <a:off x="942740" y="1676400"/>
            <a:ext cx="10270661" cy="3773202"/>
          </a:xfrm>
          <a:prstGeom prst="rect">
            <a:avLst/>
          </a:prstGeom>
        </p:spPr>
        <p:txBody>
          <a:bodyPr/>
          <a:lstStyle/>
          <a:p>
            <a:pPr defTabSz="1121468">
              <a:lnSpc>
                <a:spcPct val="112000"/>
              </a:lnSpc>
              <a:spcBef>
                <a:spcPts val="0"/>
              </a:spcBef>
              <a:defRPr b="0" cap="none" spc="0" sz="3680">
                <a:latin typeface="HelveticaNeueLT Std Lt"/>
                <a:ea typeface="HelveticaNeueLT Std Lt"/>
                <a:cs typeface="HelveticaNeueLT Std Lt"/>
                <a:sym typeface="HelveticaNeueLT Std Lt"/>
              </a:defRPr>
            </a:pPr>
            <a:r>
              <a:t>“If, then, there is any encouragement in Christ, if any consolation of love, if any fellowship with the Spirit, if any affection and mercy, make my joy complete by thinking the same way, having the same love, united in spirit, intent on one purpose. </a:t>
            </a:r>
            <a:r>
              <a:rPr>
                <a:solidFill>
                  <a:srgbClr val="CFBEB2"/>
                </a:solidFill>
              </a:rPr>
              <a:t>→</a:t>
            </a:r>
          </a:p>
        </p:txBody>
      </p:sp>
      <p:sp>
        <p:nvSpPr>
          <p:cNvPr id="228" name="Text Placeholder 2"/>
          <p:cNvSpPr txBox="1"/>
          <p:nvPr/>
        </p:nvSpPr>
        <p:spPr>
          <a:xfrm>
            <a:off x="686415" y="843149"/>
            <a:ext cx="108486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Philippians 2:1-4</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ext Placeholder 3"/>
          <p:cNvSpPr txBox="1"/>
          <p:nvPr>
            <p:ph type="body" idx="1"/>
          </p:nvPr>
        </p:nvSpPr>
        <p:spPr>
          <a:xfrm>
            <a:off x="942740" y="1676400"/>
            <a:ext cx="10270661" cy="3773202"/>
          </a:xfrm>
          <a:prstGeom prst="rect">
            <a:avLst/>
          </a:prstGeom>
        </p:spPr>
        <p:txBody>
          <a:bodyPr/>
          <a:lstStyle>
            <a:lvl1pPr>
              <a:lnSpc>
                <a:spcPct val="112000"/>
              </a:lnSpc>
              <a:spcBef>
                <a:spcPts val="0"/>
              </a:spcBef>
              <a:defRPr b="0" cap="none" spc="0" sz="4000">
                <a:latin typeface="HelveticaNeueLT Std Lt"/>
                <a:ea typeface="HelveticaNeueLT Std Lt"/>
                <a:cs typeface="HelveticaNeueLT Std Lt"/>
                <a:sym typeface="HelveticaNeueLT Std Lt"/>
              </a:defRPr>
            </a:lvl1pPr>
          </a:lstStyle>
          <a:p>
            <a:pPr/>
            <a:r>
              <a:t>Do nothing out of selfish ambition or conceit, but in humility consider others as more important than yourselves. Everyone should look not to his own interests, but rather to the interests of others.”</a:t>
            </a:r>
          </a:p>
        </p:txBody>
      </p:sp>
      <p:sp>
        <p:nvSpPr>
          <p:cNvPr id="231" name="Text Placeholder 2"/>
          <p:cNvSpPr txBox="1"/>
          <p:nvPr/>
        </p:nvSpPr>
        <p:spPr>
          <a:xfrm>
            <a:off x="686415" y="843149"/>
            <a:ext cx="108486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Philippians 2:1-4</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ext Placeholder 3"/>
          <p:cNvSpPr txBox="1"/>
          <p:nvPr>
            <p:ph type="body" idx="1"/>
          </p:nvPr>
        </p:nvSpPr>
        <p:spPr>
          <a:xfrm>
            <a:off x="942740" y="1676400"/>
            <a:ext cx="10270661" cy="3773202"/>
          </a:xfrm>
          <a:prstGeom prst="rect">
            <a:avLst/>
          </a:prstGeom>
        </p:spPr>
        <p:txBody>
          <a:bodyPr/>
          <a:lstStyle>
            <a:lvl1pPr>
              <a:lnSpc>
                <a:spcPct val="112000"/>
              </a:lnSpc>
              <a:spcBef>
                <a:spcPts val="0"/>
              </a:spcBef>
              <a:defRPr cap="none" spc="0" sz="4000">
                <a:latin typeface="HelveticaNeueLT Std Lt"/>
                <a:ea typeface="HelveticaNeueLT Std Lt"/>
                <a:cs typeface="HelveticaNeueLT Std Lt"/>
                <a:sym typeface="HelveticaNeueLT Std Lt"/>
              </a:defRPr>
            </a:lvl1pPr>
          </a:lstStyle>
          <a:p>
            <a:pPr/>
            <a:r>
              <a:t>Mutual love (v. 2) </a:t>
            </a:r>
          </a:p>
        </p:txBody>
      </p:sp>
      <p:sp>
        <p:nvSpPr>
          <p:cNvPr id="234" name="Text Placeholder 2"/>
          <p:cNvSpPr txBox="1"/>
          <p:nvPr/>
        </p:nvSpPr>
        <p:spPr>
          <a:xfrm>
            <a:off x="686415" y="843149"/>
            <a:ext cx="108486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Philippians 2:1-4</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Text Placeholder 3"/>
          <p:cNvSpPr txBox="1"/>
          <p:nvPr>
            <p:ph type="body" idx="1"/>
          </p:nvPr>
        </p:nvSpPr>
        <p:spPr>
          <a:xfrm>
            <a:off x="942740" y="1676400"/>
            <a:ext cx="10270661" cy="3773202"/>
          </a:xfrm>
          <a:prstGeom prst="rect">
            <a:avLst/>
          </a:prstGeom>
        </p:spPr>
        <p:txBody>
          <a:bodyPr/>
          <a:lstStyle/>
          <a:p>
            <a:pPr>
              <a:lnSpc>
                <a:spcPct val="112000"/>
              </a:lnSpc>
              <a:spcBef>
                <a:spcPts val="0"/>
              </a:spcBef>
              <a:defRPr cap="none" spc="0" sz="4000">
                <a:latin typeface="HelveticaNeueLT Std Lt"/>
                <a:ea typeface="HelveticaNeueLT Std Lt"/>
                <a:cs typeface="HelveticaNeueLT Std Lt"/>
                <a:sym typeface="HelveticaNeueLT Std Lt"/>
              </a:defRPr>
            </a:pPr>
            <a:r>
              <a:t>Mutual love (v. 2)</a:t>
            </a:r>
            <a:endParaRPr b="0" sz="2800"/>
          </a:p>
          <a:p>
            <a:pPr>
              <a:lnSpc>
                <a:spcPct val="112000"/>
              </a:lnSpc>
              <a:spcBef>
                <a:spcPts val="0"/>
              </a:spcBef>
              <a:defRPr cap="none" spc="0" sz="4000">
                <a:latin typeface="HelveticaNeueLT Std Lt"/>
                <a:ea typeface="HelveticaNeueLT Std Lt"/>
                <a:cs typeface="HelveticaNeueLT Std Lt"/>
                <a:sym typeface="HelveticaNeueLT Std Lt"/>
              </a:defRPr>
            </a:pPr>
            <a:r>
              <a:t>United in spirit and purpose (v. 2) </a:t>
            </a:r>
          </a:p>
        </p:txBody>
      </p:sp>
      <p:sp>
        <p:nvSpPr>
          <p:cNvPr id="237" name="Text Placeholder 2"/>
          <p:cNvSpPr txBox="1"/>
          <p:nvPr/>
        </p:nvSpPr>
        <p:spPr>
          <a:xfrm>
            <a:off x="686415" y="843149"/>
            <a:ext cx="108486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85000"/>
              </a:lnSpc>
              <a:spcBef>
                <a:spcPts val="600"/>
              </a:spcBef>
              <a:defRPr b="1" cap="all" spc="100" sz="4800">
                <a:solidFill>
                  <a:srgbClr val="867A72"/>
                </a:solidFill>
                <a:latin typeface="Montserrat bold"/>
                <a:ea typeface="Montserrat bold"/>
                <a:cs typeface="Montserrat bold"/>
                <a:sym typeface="Montserrat bold"/>
              </a:defRPr>
            </a:lvl1pPr>
          </a:lstStyle>
          <a:p>
            <a:pPr/>
            <a:r>
              <a:t>Philippians 2:1-4</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172E56"/>
      </a:dk1>
      <a:lt1>
        <a:srgbClr val="FFFFFF"/>
      </a:lt1>
      <a:dk2>
        <a:srgbClr val="A7A7A7"/>
      </a:dk2>
      <a:lt2>
        <a:srgbClr val="535353"/>
      </a:lt2>
      <a:accent1>
        <a:srgbClr val="89D0DE"/>
      </a:accent1>
      <a:accent2>
        <a:srgbClr val="C66008"/>
      </a:accent2>
      <a:accent3>
        <a:srgbClr val="8FB935"/>
      </a:accent3>
      <a:accent4>
        <a:srgbClr val="8F8F8F"/>
      </a:accent4>
      <a:accent5>
        <a:srgbClr val="172E56"/>
      </a:accent5>
      <a:accent6>
        <a:srgbClr val="EFD21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89D0DE"/>
      </a:accent1>
      <a:accent2>
        <a:srgbClr val="C66008"/>
      </a:accent2>
      <a:accent3>
        <a:srgbClr val="8FB935"/>
      </a:accent3>
      <a:accent4>
        <a:srgbClr val="8F8F8F"/>
      </a:accent4>
      <a:accent5>
        <a:srgbClr val="172E56"/>
      </a:accent5>
      <a:accent6>
        <a:srgbClr val="EFD21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5"/>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