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lvl1pPr>
    <a:lvl2pPr marL="0" marR="0" indent="609492"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lvl2pPr>
    <a:lvl3pPr marL="0" marR="0" indent="1218987"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lvl3pPr>
    <a:lvl4pPr marL="0" marR="0" indent="1828480"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lvl4pPr>
    <a:lvl5pPr marL="0" marR="0" indent="2437973"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lvl5pPr>
    <a:lvl6pPr marL="0" marR="0" indent="3047467"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lvl6pPr>
    <a:lvl7pPr marL="0" marR="0" indent="3656960"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lvl7pPr>
    <a:lvl8pPr marL="0" marR="0" indent="4266453"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lvl8pPr>
    <a:lvl9pPr marL="0" marR="0" indent="4875946"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chemeClr val="accent5"/>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D9EEF2"/>
          </a:solidFill>
        </a:fill>
      </a:tcStyle>
    </a:wholeTbl>
    <a:band2H>
      <a:tcTxStyle b="def" i="def"/>
      <a:tcStyle>
        <a:tcBdr/>
        <a:fill>
          <a:solidFill>
            <a:srgbClr val="EDF6F9"/>
          </a:solidFill>
        </a:fill>
      </a:tcStyle>
    </a:band2H>
    <a:firstCol>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1"/>
          </a:solidFill>
        </a:fill>
      </a:tcStyle>
    </a:firstCol>
    <a:lastRow>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381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1"/>
          </a:solidFill>
        </a:fill>
      </a:tcStyle>
    </a:lastRow>
    <a:firstRow>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381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Helvetica Neue"/>
          <a:ea typeface="Helvetica Neue"/>
          <a:cs typeface="Helvetica Neue"/>
        </a:font>
        <a:schemeClr val="accent5"/>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DBE6CC"/>
          </a:solidFill>
        </a:fill>
      </a:tcStyle>
    </a:wholeTbl>
    <a:band2H>
      <a:tcTxStyle b="def" i="def"/>
      <a:tcStyle>
        <a:tcBdr/>
        <a:fill>
          <a:solidFill>
            <a:srgbClr val="EEF3E7"/>
          </a:solidFill>
        </a:fill>
      </a:tcStyle>
    </a:band2H>
    <a:firstCol>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3"/>
          </a:solidFill>
        </a:fill>
      </a:tcStyle>
    </a:firstCol>
    <a:lastRow>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381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3"/>
          </a:solidFill>
        </a:fill>
      </a:tcStyle>
    </a:lastRow>
    <a:firstRow>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381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3"/>
          </a:solidFill>
        </a:fill>
      </a:tcStyle>
    </a:firstRow>
  </a:tblStyle>
  <a:tblStyle styleId="{EEE7283C-3CF3-47DC-8721-378D4A62B228}" styleName="">
    <a:tblBg/>
    <a:wholeTbl>
      <a:tcTxStyle b="off" i="off">
        <a:font>
          <a:latin typeface="Helvetica Neue"/>
          <a:ea typeface="Helvetica Neue"/>
          <a:cs typeface="Helvetica Neue"/>
        </a:font>
        <a:schemeClr val="accent5"/>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F9EECA"/>
          </a:solidFill>
        </a:fill>
      </a:tcStyle>
    </a:wholeTbl>
    <a:band2H>
      <a:tcTxStyle b="def" i="def"/>
      <a:tcStyle>
        <a:tcBdr/>
        <a:fill>
          <a:solidFill>
            <a:srgbClr val="FCF7E7"/>
          </a:solidFill>
        </a:fill>
      </a:tcStyle>
    </a:band2H>
    <a:firstCol>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6"/>
          </a:solidFill>
        </a:fill>
      </a:tcStyle>
    </a:firstCol>
    <a:lastRow>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381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6"/>
          </a:solidFill>
        </a:fill>
      </a:tcStyle>
    </a:lastRow>
    <a:firstRow>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381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Helvetica Neue"/>
          <a:ea typeface="Helvetica Neue"/>
          <a:cs typeface="Helvetica Neue"/>
        </a:font>
        <a:schemeClr val="accent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9"/>
          </a:solidFill>
        </a:fill>
      </a:tcStyle>
    </a:wholeTbl>
    <a:band2H>
      <a:tcTxStyle b="def" i="def"/>
      <a:tcStyle>
        <a:tcBdr/>
        <a:fill>
          <a:solidFill>
            <a:schemeClr val="accent4">
              <a:lumOff val="44000"/>
            </a:schemeClr>
          </a:solidFill>
        </a:fill>
      </a:tcStyle>
    </a:band2H>
    <a:firstCol>
      <a:tcTxStyle b="on" i="off">
        <a:font>
          <a:latin typeface="Helvetica Neue"/>
          <a:ea typeface="Helvetica Neue"/>
          <a:cs typeface="Helvetica Neue"/>
        </a:font>
        <a:schemeClr val="accent4">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Helvetica Neue"/>
          <a:ea typeface="Helvetica Neue"/>
          <a:cs typeface="Helvetica Neue"/>
        </a:font>
        <a:schemeClr val="accent5"/>
      </a:tcTxStyle>
      <a:tcStyle>
        <a:tcBdr>
          <a:left>
            <a:ln w="12700" cap="flat">
              <a:noFill/>
              <a:miter lim="400000"/>
            </a:ln>
          </a:left>
          <a:right>
            <a:ln w="12700" cap="flat">
              <a:noFill/>
              <a:miter lim="400000"/>
            </a:ln>
          </a:right>
          <a:top>
            <a:ln w="508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solidFill>
            <a:schemeClr val="accent4">
              <a:lumOff val="44000"/>
            </a:schemeClr>
          </a:solidFill>
        </a:fill>
      </a:tcStyle>
    </a:lastRow>
    <a:firstRow>
      <a:tcTxStyle b="on" i="off">
        <a:font>
          <a:latin typeface="Helvetica Neue"/>
          <a:ea typeface="Helvetica Neue"/>
          <a:cs typeface="Helvetica Neue"/>
        </a:font>
        <a:schemeClr val="accent4">
          <a:lumOff val="44000"/>
        </a:schemeClr>
      </a:tcTxStyle>
      <a:tcStyle>
        <a:tcBdr>
          <a:left>
            <a:ln w="12700" cap="flat">
              <a:noFill/>
              <a:miter lim="400000"/>
            </a:ln>
          </a:left>
          <a:right>
            <a:ln w="12700" cap="flat">
              <a:noFill/>
              <a:miter lim="400000"/>
            </a:ln>
          </a:right>
          <a:top>
            <a:ln w="254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a:ea typeface="Helvetica Neue"/>
          <a:cs typeface="Helvetica Neue"/>
        </a:font>
        <a:schemeClr val="accent5"/>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CACCD0"/>
          </a:solidFill>
        </a:fill>
      </a:tcStyle>
    </a:wholeTbl>
    <a:band2H>
      <a:tcTxStyle b="def" i="def"/>
      <a:tcStyle>
        <a:tcBdr/>
        <a:fill>
          <a:solidFill>
            <a:srgbClr val="E7E7E9"/>
          </a:solidFill>
        </a:fill>
      </a:tcStyle>
    </a:band2H>
    <a:firstCol>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5"/>
          </a:solidFill>
        </a:fill>
      </a:tcStyle>
    </a:firstCol>
    <a:lastRow>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381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5"/>
          </a:solidFill>
        </a:fill>
      </a:tcStyle>
    </a:lastRow>
    <a:firstRow>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381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5"/>
          </a:solidFill>
        </a:fill>
      </a:tcStyle>
    </a:firstRow>
  </a:tblStyle>
  <a:tblStyle styleId="{2708684C-4D16-4618-839F-0558EEFCDFE6}" styleName="">
    <a:tblBg/>
    <a:wholeTbl>
      <a:tcTxStyle b="off" i="off">
        <a:font>
          <a:latin typeface="Helvetica Neue"/>
          <a:ea typeface="Helvetica Neue"/>
          <a:cs typeface="Helvetica Neue"/>
        </a:font>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wholeTbl>
    <a:band2H>
      <a:tcTxStyle b="def" i="def"/>
      <a:tcStyle>
        <a:tcBdr/>
        <a:fill>
          <a:solidFill>
            <a:schemeClr val="accent4">
              <a:lumOff val="44000"/>
            </a:schemeClr>
          </a:solidFill>
        </a:fill>
      </a:tcStyle>
    </a:band2H>
    <a:firstCol>
      <a:tcTxStyle b="on" i="off">
        <a:font>
          <a:latin typeface="Helvetica Neue"/>
          <a:ea typeface="Helvetica Neue"/>
          <a:cs typeface="Helvetica Neue"/>
        </a:font>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firstCol>
    <a:lastRow>
      <a:tcTxStyle b="on" i="off">
        <a:font>
          <a:latin typeface="Helvetica Neue"/>
          <a:ea typeface="Helvetica Neue"/>
          <a:cs typeface="Helvetica Neue"/>
        </a:font>
        <a:schemeClr val="accent5"/>
      </a:tcTxStyle>
      <a:tcStyle>
        <a:tcBdr>
          <a:left>
            <a:ln w="12700" cap="flat">
              <a:solidFill>
                <a:schemeClr val="accent5"/>
              </a:solidFill>
              <a:prstDash val="solid"/>
              <a:round/>
            </a:ln>
          </a:left>
          <a:right>
            <a:ln w="12700" cap="flat">
              <a:solidFill>
                <a:schemeClr val="accent5"/>
              </a:solidFill>
              <a:prstDash val="solid"/>
              <a:round/>
            </a:ln>
          </a:right>
          <a:top>
            <a:ln w="508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lastRow>
    <a:firstRow>
      <a:tcTxStyle b="on" i="off">
        <a:font>
          <a:latin typeface="Helvetica Neue"/>
          <a:ea typeface="Helvetica Neue"/>
          <a:cs typeface="Helvetica Neue"/>
        </a:font>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254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11" name="Shape 211"/>
          <p:cNvSpPr/>
          <p:nvPr>
            <p:ph type="sldImg"/>
          </p:nvPr>
        </p:nvSpPr>
        <p:spPr>
          <a:xfrm>
            <a:off x="1143000" y="685800"/>
            <a:ext cx="4572000" cy="3429000"/>
          </a:xfrm>
          <a:prstGeom prst="rect">
            <a:avLst/>
          </a:prstGeom>
        </p:spPr>
        <p:txBody>
          <a:bodyPr/>
          <a:lstStyle/>
          <a:p>
            <a:pPr/>
          </a:p>
        </p:txBody>
      </p:sp>
      <p:sp>
        <p:nvSpPr>
          <p:cNvPr id="212" name="Shape 21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1_Content ">
    <p:spTree>
      <p:nvGrpSpPr>
        <p:cNvPr id="1" name=""/>
        <p:cNvGrpSpPr/>
        <p:nvPr/>
      </p:nvGrpSpPr>
      <p:grpSpPr>
        <a:xfrm>
          <a:off x="0" y="0"/>
          <a:ext cx="0" cy="0"/>
          <a:chOff x="0" y="0"/>
          <a:chExt cx="0" cy="0"/>
        </a:xfrm>
      </p:grpSpPr>
      <p:pic>
        <p:nvPicPr>
          <p:cNvPr id="13" name="Picture 2" descr="Picture 2"/>
          <p:cNvPicPr>
            <a:picLocks noChangeAspect="1"/>
          </p:cNvPicPr>
          <p:nvPr/>
        </p:nvPicPr>
        <p:blipFill>
          <a:blip r:embed="rId2">
            <a:extLst/>
          </a:blip>
          <a:stretch>
            <a:fillRect/>
          </a:stretch>
        </p:blipFill>
        <p:spPr>
          <a:xfrm>
            <a:off x="0" y="0"/>
            <a:ext cx="4267200" cy="6858000"/>
          </a:xfrm>
          <a:prstGeom prst="rect">
            <a:avLst/>
          </a:prstGeom>
          <a:ln w="12700">
            <a:miter lim="400000"/>
          </a:ln>
        </p:spPr>
      </p:pic>
      <p:sp>
        <p:nvSpPr>
          <p:cNvPr id="14" name="Oval 104"/>
          <p:cNvSpPr/>
          <p:nvPr/>
        </p:nvSpPr>
        <p:spPr>
          <a:xfrm>
            <a:off x="4799012" y="1104435"/>
            <a:ext cx="277093" cy="277093"/>
          </a:xfrm>
          <a:prstGeom prst="ellipse">
            <a:avLst/>
          </a:prstGeom>
          <a:solidFill>
            <a:srgbClr val="867A72"/>
          </a:solidFill>
          <a:ln w="12700">
            <a:miter lim="400000"/>
          </a:ln>
        </p:spPr>
        <p:txBody>
          <a:bodyPr lIns="45719" rIns="45719" anchor="ctr"/>
          <a:lstStyle/>
          <a:p>
            <a:pPr algn="ctr">
              <a:defRPr>
                <a:solidFill>
                  <a:schemeClr val="accent4">
                    <a:lumOff val="44000"/>
                  </a:schemeClr>
                </a:solidFill>
              </a:defRPr>
            </a:pPr>
          </a:p>
        </p:txBody>
      </p:sp>
      <p:sp>
        <p:nvSpPr>
          <p:cNvPr id="15" name="Oval 105"/>
          <p:cNvSpPr/>
          <p:nvPr/>
        </p:nvSpPr>
        <p:spPr>
          <a:xfrm>
            <a:off x="4799012" y="2000301"/>
            <a:ext cx="277093" cy="277093"/>
          </a:xfrm>
          <a:prstGeom prst="ellipse">
            <a:avLst/>
          </a:prstGeom>
          <a:solidFill>
            <a:schemeClr val="accent2"/>
          </a:solidFill>
          <a:ln w="12700">
            <a:miter lim="400000"/>
          </a:ln>
        </p:spPr>
        <p:txBody>
          <a:bodyPr lIns="45719" rIns="45719" anchor="ctr"/>
          <a:lstStyle/>
          <a:p>
            <a:pPr algn="ctr">
              <a:defRPr>
                <a:solidFill>
                  <a:schemeClr val="accent4">
                    <a:lumOff val="44000"/>
                  </a:schemeClr>
                </a:solidFill>
              </a:defRPr>
            </a:pPr>
          </a:p>
        </p:txBody>
      </p:sp>
      <p:sp>
        <p:nvSpPr>
          <p:cNvPr id="16" name="Oval 106"/>
          <p:cNvSpPr/>
          <p:nvPr/>
        </p:nvSpPr>
        <p:spPr>
          <a:xfrm>
            <a:off x="4799012" y="2911263"/>
            <a:ext cx="277093" cy="277093"/>
          </a:xfrm>
          <a:prstGeom prst="ellipse">
            <a:avLst/>
          </a:prstGeom>
          <a:solidFill>
            <a:schemeClr val="accent3"/>
          </a:solidFill>
          <a:ln w="12700">
            <a:miter lim="400000"/>
          </a:ln>
        </p:spPr>
        <p:txBody>
          <a:bodyPr lIns="45719" rIns="45719" anchor="ctr"/>
          <a:lstStyle/>
          <a:p>
            <a:pPr algn="ctr">
              <a:defRPr>
                <a:solidFill>
                  <a:schemeClr val="accent4">
                    <a:lumOff val="44000"/>
                  </a:schemeClr>
                </a:solidFill>
              </a:defRPr>
            </a:pPr>
          </a:p>
        </p:txBody>
      </p:sp>
      <p:sp>
        <p:nvSpPr>
          <p:cNvPr id="17" name="Oval 107"/>
          <p:cNvSpPr/>
          <p:nvPr/>
        </p:nvSpPr>
        <p:spPr>
          <a:xfrm>
            <a:off x="4799012" y="3809688"/>
            <a:ext cx="277093" cy="277093"/>
          </a:xfrm>
          <a:prstGeom prst="ellipse">
            <a:avLst/>
          </a:prstGeom>
          <a:solidFill>
            <a:schemeClr val="accent5"/>
          </a:solidFill>
          <a:ln w="12700">
            <a:miter lim="400000"/>
          </a:ln>
        </p:spPr>
        <p:txBody>
          <a:bodyPr lIns="45719" rIns="45719" anchor="ctr"/>
          <a:lstStyle/>
          <a:p>
            <a:pPr algn="ctr">
              <a:defRPr>
                <a:solidFill>
                  <a:schemeClr val="accent4">
                    <a:lumOff val="44000"/>
                  </a:schemeClr>
                </a:solidFill>
              </a:defRPr>
            </a:pPr>
          </a:p>
        </p:txBody>
      </p:sp>
      <p:sp>
        <p:nvSpPr>
          <p:cNvPr id="18" name="Oval 108"/>
          <p:cNvSpPr/>
          <p:nvPr/>
        </p:nvSpPr>
        <p:spPr>
          <a:xfrm>
            <a:off x="4799012" y="4735481"/>
            <a:ext cx="277093" cy="277093"/>
          </a:xfrm>
          <a:prstGeom prst="ellipse">
            <a:avLst/>
          </a:prstGeom>
          <a:solidFill>
            <a:srgbClr val="BE9080"/>
          </a:solidFill>
          <a:ln w="12700">
            <a:miter lim="400000"/>
          </a:ln>
        </p:spPr>
        <p:txBody>
          <a:bodyPr lIns="45719" rIns="45719" anchor="ctr"/>
          <a:lstStyle/>
          <a:p>
            <a:pPr algn="ctr">
              <a:defRPr>
                <a:solidFill>
                  <a:schemeClr val="accent4">
                    <a:lumOff val="44000"/>
                  </a:schemeClr>
                </a:solidFill>
              </a:defRPr>
            </a:pPr>
          </a:p>
        </p:txBody>
      </p:sp>
      <p:sp>
        <p:nvSpPr>
          <p:cNvPr id="19" name="Body Level One…"/>
          <p:cNvSpPr txBox="1"/>
          <p:nvPr>
            <p:ph type="body" sz="quarter" idx="1" hasCustomPrompt="1"/>
          </p:nvPr>
        </p:nvSpPr>
        <p:spPr>
          <a:xfrm>
            <a:off x="5297277" y="1078233"/>
            <a:ext cx="5841587" cy="308464"/>
          </a:xfrm>
          <a:prstGeom prst="rect">
            <a:avLst/>
          </a:prstGeom>
        </p:spPr>
        <p:txBody>
          <a:bodyPr>
            <a:normAutofit fontScale="100000" lnSpcReduction="0"/>
          </a:bodyPr>
          <a:lstStyle>
            <a:lvl1pPr marL="0" indent="0">
              <a:buSzTx/>
              <a:buFontTx/>
              <a:buNone/>
              <a:defRPr b="1" sz="2000">
                <a:solidFill>
                  <a:schemeClr val="accent5"/>
                </a:solidFill>
                <a:latin typeface="Montserrat bold"/>
                <a:ea typeface="Montserrat bold"/>
                <a:cs typeface="Montserrat bold"/>
                <a:sym typeface="Montserrat bold"/>
              </a:defRPr>
            </a:lvl1pPr>
            <a:lvl2pPr marL="0" indent="609493">
              <a:buSzTx/>
              <a:buFontTx/>
              <a:buNone/>
              <a:defRPr b="1" sz="2000">
                <a:solidFill>
                  <a:schemeClr val="accent5"/>
                </a:solidFill>
                <a:latin typeface="Montserrat bold"/>
                <a:ea typeface="Montserrat bold"/>
                <a:cs typeface="Montserrat bold"/>
                <a:sym typeface="Montserrat bold"/>
              </a:defRPr>
            </a:lvl2pPr>
            <a:lvl3pPr marL="0" indent="1218985">
              <a:buSzTx/>
              <a:buFontTx/>
              <a:buNone/>
              <a:defRPr b="1" sz="2000">
                <a:solidFill>
                  <a:schemeClr val="accent5"/>
                </a:solidFill>
                <a:latin typeface="Montserrat bold"/>
                <a:ea typeface="Montserrat bold"/>
                <a:cs typeface="Montserrat bold"/>
                <a:sym typeface="Montserrat bold"/>
              </a:defRPr>
            </a:lvl3pPr>
            <a:lvl4pPr marL="0" indent="1828480">
              <a:buSzTx/>
              <a:buFontTx/>
              <a:buNone/>
              <a:defRPr b="1" sz="2000">
                <a:solidFill>
                  <a:schemeClr val="accent5"/>
                </a:solidFill>
                <a:latin typeface="Montserrat bold"/>
                <a:ea typeface="Montserrat bold"/>
                <a:cs typeface="Montserrat bold"/>
                <a:sym typeface="Montserrat bold"/>
              </a:defRPr>
            </a:lvl4pPr>
            <a:lvl5pPr marL="0" indent="2437973">
              <a:buSzTx/>
              <a:buFontTx/>
              <a:buNone/>
              <a:defRPr b="1" sz="2000">
                <a:solidFill>
                  <a:schemeClr val="accent5"/>
                </a:solidFill>
                <a:latin typeface="Montserrat bold"/>
                <a:ea typeface="Montserrat bold"/>
                <a:cs typeface="Montserrat bold"/>
                <a:sym typeface="Montserrat bold"/>
              </a:defRPr>
            </a:lvl5pPr>
          </a:lstStyle>
          <a:p>
            <a:pPr/>
            <a:r>
              <a:t>Add Subtitle Here</a:t>
            </a:r>
          </a:p>
          <a:p>
            <a:pPr lvl="1"/>
            <a:r>
              <a:t/>
            </a:r>
          </a:p>
          <a:p>
            <a:pPr lvl="2"/>
            <a:r>
              <a:t/>
            </a:r>
          </a:p>
          <a:p>
            <a:pPr lvl="3"/>
            <a:r>
              <a:t/>
            </a:r>
          </a:p>
          <a:p>
            <a:pPr lvl="4"/>
            <a:r>
              <a:t/>
            </a:r>
          </a:p>
        </p:txBody>
      </p:sp>
      <p:sp>
        <p:nvSpPr>
          <p:cNvPr id="20" name="Text Placeholder 125"/>
          <p:cNvSpPr/>
          <p:nvPr>
            <p:ph type="body" sz="quarter" idx="21" hasCustomPrompt="1"/>
          </p:nvPr>
        </p:nvSpPr>
        <p:spPr>
          <a:xfrm>
            <a:off x="5297277" y="1977537"/>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21" name="Text Placeholder 125"/>
          <p:cNvSpPr/>
          <p:nvPr>
            <p:ph type="body" sz="quarter" idx="22" hasCustomPrompt="1"/>
          </p:nvPr>
        </p:nvSpPr>
        <p:spPr>
          <a:xfrm>
            <a:off x="5297277" y="2891937"/>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22" name="Text Placeholder 125"/>
          <p:cNvSpPr/>
          <p:nvPr>
            <p:ph type="body" sz="quarter" idx="23" hasCustomPrompt="1"/>
          </p:nvPr>
        </p:nvSpPr>
        <p:spPr>
          <a:xfrm>
            <a:off x="5297277" y="3806337"/>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23" name="Text Placeholder 125"/>
          <p:cNvSpPr/>
          <p:nvPr>
            <p:ph type="body" sz="quarter" idx="24" hasCustomPrompt="1"/>
          </p:nvPr>
        </p:nvSpPr>
        <p:spPr>
          <a:xfrm>
            <a:off x="5297277" y="4720737"/>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24" name="Text"/>
          <p:cNvSpPr txBox="1"/>
          <p:nvPr>
            <p:ph type="title" hasCustomPrompt="1"/>
          </p:nvPr>
        </p:nvSpPr>
        <p:spPr>
          <a:xfrm>
            <a:off x="455612" y="4648200"/>
            <a:ext cx="2956082" cy="1524000"/>
          </a:xfrm>
          <a:prstGeom prst="rect">
            <a:avLst/>
          </a:prstGeom>
        </p:spPr>
        <p:txBody>
          <a:bodyPr/>
          <a:lstStyle>
            <a:lvl1pPr algn="l">
              <a:lnSpc>
                <a:spcPct val="150000"/>
              </a:lnSpc>
              <a:spcBef>
                <a:spcPts val="1200"/>
              </a:spcBef>
            </a:lvl1pPr>
          </a:lstStyle>
          <a:p>
            <a:pPr/>
            <a:r>
              <a:t>Text</a:t>
            </a:r>
          </a:p>
        </p:txBody>
      </p:sp>
      <p:sp>
        <p:nvSpPr>
          <p:cNvPr id="25" name="Straight Connector 4"/>
          <p:cNvSpPr/>
          <p:nvPr/>
        </p:nvSpPr>
        <p:spPr>
          <a:xfrm>
            <a:off x="413902" y="6278879"/>
            <a:ext cx="3089710" cy="1"/>
          </a:xfrm>
          <a:prstGeom prst="line">
            <a:avLst/>
          </a:prstGeom>
          <a:ln w="76200" cap="rnd">
            <a:solidFill>
              <a:srgbClr val="92D050"/>
            </a:solidFill>
          </a:ln>
        </p:spPr>
        <p:txBody>
          <a:bodyPr lIns="45719" rIns="45719"/>
          <a:lstStyle/>
          <a:p>
            <a:pPr/>
          </a:p>
        </p:txBody>
      </p:sp>
      <p:sp>
        <p:nvSpPr>
          <p:cNvPr id="26" name="Text Placeholder 125"/>
          <p:cNvSpPr/>
          <p:nvPr>
            <p:ph type="body" sz="quarter" idx="25" hasCustomPrompt="1"/>
          </p:nvPr>
        </p:nvSpPr>
        <p:spPr>
          <a:xfrm>
            <a:off x="5297277" y="5620789"/>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27" name="Oval 6"/>
          <p:cNvSpPr/>
          <p:nvPr/>
        </p:nvSpPr>
        <p:spPr>
          <a:xfrm>
            <a:off x="4814263" y="5666509"/>
            <a:ext cx="277093" cy="277093"/>
          </a:xfrm>
          <a:prstGeom prst="ellipse">
            <a:avLst/>
          </a:prstGeom>
          <a:solidFill>
            <a:schemeClr val="accent3"/>
          </a:solidFill>
          <a:ln w="12700">
            <a:miter lim="400000"/>
          </a:ln>
        </p:spPr>
        <p:txBody>
          <a:bodyPr lIns="45719" rIns="45719" anchor="ctr"/>
          <a:lstStyle/>
          <a:p>
            <a:pPr algn="ctr">
              <a:defRPr>
                <a:solidFill>
                  <a:schemeClr val="accent4">
                    <a:lumOff val="44000"/>
                  </a:schemeClr>
                </a:solidFill>
              </a:defRPr>
            </a:pP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Categories">
    <p:spTree>
      <p:nvGrpSpPr>
        <p:cNvPr id="1" name=""/>
        <p:cNvGrpSpPr/>
        <p:nvPr/>
      </p:nvGrpSpPr>
      <p:grpSpPr>
        <a:xfrm>
          <a:off x="0" y="0"/>
          <a:ext cx="0" cy="0"/>
          <a:chOff x="0" y="0"/>
          <a:chExt cx="0" cy="0"/>
        </a:xfrm>
      </p:grpSpPr>
      <p:pic>
        <p:nvPicPr>
          <p:cNvPr id="150" name="Picture 1" descr="Picture 1"/>
          <p:cNvPicPr>
            <a:picLocks noChangeAspect="1"/>
          </p:cNvPicPr>
          <p:nvPr/>
        </p:nvPicPr>
        <p:blipFill>
          <a:blip r:embed="rId2">
            <a:extLst/>
          </a:blip>
          <a:stretch>
            <a:fillRect/>
          </a:stretch>
        </p:blipFill>
        <p:spPr>
          <a:xfrm>
            <a:off x="0" y="0"/>
            <a:ext cx="3275013" cy="6858000"/>
          </a:xfrm>
          <a:prstGeom prst="rect">
            <a:avLst/>
          </a:prstGeom>
          <a:ln w="12700">
            <a:miter lim="400000"/>
          </a:ln>
        </p:spPr>
      </p:pic>
      <p:sp>
        <p:nvSpPr>
          <p:cNvPr id="151" name="Rounded Rectangle 37"/>
          <p:cNvSpPr/>
          <p:nvPr/>
        </p:nvSpPr>
        <p:spPr>
          <a:xfrm>
            <a:off x="3656012" y="426719"/>
            <a:ext cx="8118910" cy="5974081"/>
          </a:xfrm>
          <a:prstGeom prst="roundRect">
            <a:avLst>
              <a:gd name="adj" fmla="val 16667"/>
            </a:avLst>
          </a:prstGeom>
          <a:ln w="38100">
            <a:solidFill>
              <a:srgbClr val="867A72"/>
            </a:solidFill>
          </a:ln>
        </p:spPr>
        <p:txBody>
          <a:bodyPr lIns="45719" rIns="45719" anchor="ctr"/>
          <a:lstStyle/>
          <a:p>
            <a:pPr algn="ctr">
              <a:defRPr>
                <a:solidFill>
                  <a:schemeClr val="accent4">
                    <a:lumOff val="44000"/>
                  </a:schemeClr>
                </a:solidFill>
              </a:defRPr>
            </a:pPr>
          </a:p>
        </p:txBody>
      </p:sp>
      <p:sp>
        <p:nvSpPr>
          <p:cNvPr id="152" name="Body Level One…"/>
          <p:cNvSpPr txBox="1"/>
          <p:nvPr>
            <p:ph type="body" sz="half" idx="1" hasCustomPrompt="1"/>
          </p:nvPr>
        </p:nvSpPr>
        <p:spPr>
          <a:xfrm>
            <a:off x="3884612" y="1918791"/>
            <a:ext cx="7659904" cy="3464722"/>
          </a:xfrm>
          <a:prstGeom prst="rect">
            <a:avLst/>
          </a:prstGeom>
        </p:spPr>
        <p:txBody>
          <a:bodyPr>
            <a:normAutofit fontScale="100000" lnSpcReduction="0"/>
          </a:bodyPr>
          <a:lstStyle>
            <a:lvl1pPr marL="0" indent="0"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1pPr>
            <a:lvl2pPr marL="0" indent="609493"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2pPr>
            <a:lvl3pPr marL="0" indent="1218985"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3pPr>
            <a:lvl4pPr marL="0" indent="1828480"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4pPr>
            <a:lvl5pPr marL="0" indent="2437973"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5pPr>
          </a:lstStyle>
          <a:p>
            <a:pPr/>
            <a:r>
              <a:t>Add text here</a:t>
            </a:r>
          </a:p>
          <a:p>
            <a:pPr lvl="1"/>
            <a:r>
              <a:t/>
            </a:r>
          </a:p>
          <a:p>
            <a:pPr lvl="2"/>
            <a:r>
              <a:t/>
            </a:r>
          </a:p>
          <a:p>
            <a:pPr lvl="3"/>
            <a:r>
              <a:t/>
            </a:r>
          </a:p>
          <a:p>
            <a:pPr lvl="4"/>
            <a:r>
              <a:t/>
            </a:r>
          </a:p>
        </p:txBody>
      </p:sp>
      <p:sp>
        <p:nvSpPr>
          <p:cNvPr id="153" name="Text Placeholder 125"/>
          <p:cNvSpPr/>
          <p:nvPr>
            <p:ph type="body" sz="quarter" idx="21" hasCustomPrompt="1"/>
          </p:nvPr>
        </p:nvSpPr>
        <p:spPr>
          <a:xfrm>
            <a:off x="3884611" y="1080591"/>
            <a:ext cx="7659907" cy="838201"/>
          </a:xfrm>
          <a:prstGeom prst="rect">
            <a:avLst/>
          </a:prstGeom>
        </p:spPr>
        <p:txBody>
          <a:bodyPr>
            <a:normAutofit fontScale="100000" lnSpcReduction="0"/>
          </a:bodyPr>
          <a:lstStyle>
            <a:lvl1pPr marL="0" indent="0" algn="ctr">
              <a:buSzTx/>
              <a:buFontTx/>
              <a:buNone/>
              <a:defRPr b="1" cap="all" spc="100" sz="2800">
                <a:solidFill>
                  <a:schemeClr val="accent5"/>
                </a:solidFill>
                <a:latin typeface="Montserrat bold"/>
                <a:ea typeface="Montserrat bold"/>
                <a:cs typeface="Montserrat bold"/>
                <a:sym typeface="Montserrat bold"/>
              </a:defRPr>
            </a:lvl1pPr>
          </a:lstStyle>
          <a:p>
            <a:pPr/>
            <a:r>
              <a:t>Text</a:t>
            </a:r>
          </a:p>
        </p:txBody>
      </p:sp>
      <p:sp>
        <p:nvSpPr>
          <p:cNvPr id="154" name="Text"/>
          <p:cNvSpPr txBox="1"/>
          <p:nvPr>
            <p:ph type="title" hasCustomPrompt="1"/>
          </p:nvPr>
        </p:nvSpPr>
        <p:spPr>
          <a:xfrm>
            <a:off x="303211" y="5029200"/>
            <a:ext cx="2956083" cy="914400"/>
          </a:xfrm>
          <a:prstGeom prst="rect">
            <a:avLst/>
          </a:prstGeom>
        </p:spPr>
        <p:txBody>
          <a:bodyPr/>
          <a:lstStyle>
            <a:lvl1pPr algn="l">
              <a:lnSpc>
                <a:spcPct val="150000"/>
              </a:lnSpc>
            </a:lvl1pPr>
          </a:lstStyle>
          <a:p>
            <a:pPr/>
            <a:r>
              <a:t>Text</a:t>
            </a:r>
          </a:p>
        </p:txBody>
      </p:sp>
      <p:sp>
        <p:nvSpPr>
          <p:cNvPr id="155" name="Straight Connector 3"/>
          <p:cNvSpPr/>
          <p:nvPr/>
        </p:nvSpPr>
        <p:spPr>
          <a:xfrm>
            <a:off x="398184" y="6278879"/>
            <a:ext cx="1352829" cy="1"/>
          </a:xfrm>
          <a:prstGeom prst="line">
            <a:avLst/>
          </a:prstGeom>
          <a:ln w="76200" cap="rnd">
            <a:solidFill>
              <a:srgbClr val="92D050"/>
            </a:solidFill>
          </a:ln>
        </p:spPr>
        <p:txBody>
          <a:bodyPr lIns="45719" rIns="45719"/>
          <a:lstStyle/>
          <a:p>
            <a:pPr/>
          </a:p>
        </p:txBody>
      </p:sp>
      <p:sp>
        <p:nvSpPr>
          <p:cNvPr id="1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6_Locations">
    <p:spTree>
      <p:nvGrpSpPr>
        <p:cNvPr id="1" name=""/>
        <p:cNvGrpSpPr/>
        <p:nvPr/>
      </p:nvGrpSpPr>
      <p:grpSpPr>
        <a:xfrm>
          <a:off x="0" y="0"/>
          <a:ext cx="0" cy="0"/>
          <a:chOff x="0" y="0"/>
          <a:chExt cx="0" cy="0"/>
        </a:xfrm>
      </p:grpSpPr>
      <p:pic>
        <p:nvPicPr>
          <p:cNvPr id="163" name="Picture 1" descr="Picture 1"/>
          <p:cNvPicPr>
            <a:picLocks noChangeAspect="1"/>
          </p:cNvPicPr>
          <p:nvPr/>
        </p:nvPicPr>
        <p:blipFill>
          <a:blip r:embed="rId2">
            <a:extLst/>
          </a:blip>
          <a:stretch>
            <a:fillRect/>
          </a:stretch>
        </p:blipFill>
        <p:spPr>
          <a:xfrm>
            <a:off x="8839199" y="0"/>
            <a:ext cx="3351214" cy="6858000"/>
          </a:xfrm>
          <a:prstGeom prst="rect">
            <a:avLst/>
          </a:prstGeom>
          <a:ln w="12700">
            <a:miter lim="400000"/>
          </a:ln>
        </p:spPr>
      </p:pic>
      <p:sp>
        <p:nvSpPr>
          <p:cNvPr id="164" name="Rounded Rectangle 37"/>
          <p:cNvSpPr/>
          <p:nvPr/>
        </p:nvSpPr>
        <p:spPr>
          <a:xfrm>
            <a:off x="379411" y="426719"/>
            <a:ext cx="8118911" cy="5974081"/>
          </a:xfrm>
          <a:prstGeom prst="roundRect">
            <a:avLst>
              <a:gd name="adj" fmla="val 16667"/>
            </a:avLst>
          </a:prstGeom>
          <a:ln w="38100">
            <a:solidFill>
              <a:srgbClr val="867A72"/>
            </a:solidFill>
          </a:ln>
        </p:spPr>
        <p:txBody>
          <a:bodyPr lIns="45719" rIns="45719" anchor="ctr"/>
          <a:lstStyle/>
          <a:p>
            <a:pPr algn="ctr">
              <a:defRPr>
                <a:solidFill>
                  <a:schemeClr val="accent4">
                    <a:lumOff val="44000"/>
                  </a:schemeClr>
                </a:solidFill>
              </a:defRPr>
            </a:pPr>
          </a:p>
        </p:txBody>
      </p:sp>
      <p:sp>
        <p:nvSpPr>
          <p:cNvPr id="165" name="Body Level One…"/>
          <p:cNvSpPr txBox="1"/>
          <p:nvPr>
            <p:ph type="body" sz="half" idx="1" hasCustomPrompt="1"/>
          </p:nvPr>
        </p:nvSpPr>
        <p:spPr>
          <a:xfrm>
            <a:off x="608012" y="1918791"/>
            <a:ext cx="7659904" cy="3464722"/>
          </a:xfrm>
          <a:prstGeom prst="rect">
            <a:avLst/>
          </a:prstGeom>
        </p:spPr>
        <p:txBody>
          <a:bodyPr>
            <a:normAutofit fontScale="100000" lnSpcReduction="0"/>
          </a:bodyPr>
          <a:lstStyle>
            <a:lvl1pPr marL="0" indent="0"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1pPr>
            <a:lvl2pPr marL="0" indent="609493"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2pPr>
            <a:lvl3pPr marL="0" indent="1218985"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3pPr>
            <a:lvl4pPr marL="0" indent="1828480"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4pPr>
            <a:lvl5pPr marL="0" indent="2437973"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5pPr>
          </a:lstStyle>
          <a:p>
            <a:pPr/>
            <a:r>
              <a:t>Add text here</a:t>
            </a:r>
          </a:p>
          <a:p>
            <a:pPr lvl="1"/>
            <a:r>
              <a:t/>
            </a:r>
          </a:p>
          <a:p>
            <a:pPr lvl="2"/>
            <a:r>
              <a:t/>
            </a:r>
          </a:p>
          <a:p>
            <a:pPr lvl="3"/>
            <a:r>
              <a:t/>
            </a:r>
          </a:p>
          <a:p>
            <a:pPr lvl="4"/>
            <a:r>
              <a:t/>
            </a:r>
          </a:p>
        </p:txBody>
      </p:sp>
      <p:sp>
        <p:nvSpPr>
          <p:cNvPr id="166" name="Text Placeholder 125"/>
          <p:cNvSpPr/>
          <p:nvPr>
            <p:ph type="body" sz="quarter" idx="21" hasCustomPrompt="1"/>
          </p:nvPr>
        </p:nvSpPr>
        <p:spPr>
          <a:xfrm>
            <a:off x="608011" y="1080591"/>
            <a:ext cx="7659907" cy="838201"/>
          </a:xfrm>
          <a:prstGeom prst="rect">
            <a:avLst/>
          </a:prstGeom>
        </p:spPr>
        <p:txBody>
          <a:bodyPr>
            <a:normAutofit fontScale="100000" lnSpcReduction="0"/>
          </a:bodyPr>
          <a:lstStyle>
            <a:lvl1pPr marL="0" indent="0" algn="ctr">
              <a:buSzTx/>
              <a:buFontTx/>
              <a:buNone/>
              <a:defRPr b="1" cap="all" spc="100" sz="2800">
                <a:solidFill>
                  <a:schemeClr val="accent5"/>
                </a:solidFill>
                <a:latin typeface="Montserrat bold"/>
                <a:ea typeface="Montserrat bold"/>
                <a:cs typeface="Montserrat bold"/>
                <a:sym typeface="Montserrat bold"/>
              </a:defRPr>
            </a:lvl1pPr>
          </a:lstStyle>
          <a:p>
            <a:pPr/>
            <a:r>
              <a:t>Text</a:t>
            </a:r>
          </a:p>
        </p:txBody>
      </p:sp>
      <p:sp>
        <p:nvSpPr>
          <p:cNvPr id="167" name="Text"/>
          <p:cNvSpPr txBox="1"/>
          <p:nvPr>
            <p:ph type="title" hasCustomPrompt="1"/>
          </p:nvPr>
        </p:nvSpPr>
        <p:spPr>
          <a:xfrm>
            <a:off x="9066211" y="5029200"/>
            <a:ext cx="2956083" cy="914400"/>
          </a:xfrm>
          <a:prstGeom prst="rect">
            <a:avLst/>
          </a:prstGeom>
        </p:spPr>
        <p:txBody>
          <a:bodyPr/>
          <a:lstStyle>
            <a:lvl1pPr algn="r">
              <a:lnSpc>
                <a:spcPct val="150000"/>
              </a:lnSpc>
            </a:lvl1pPr>
          </a:lstStyle>
          <a:p>
            <a:pPr/>
            <a:r>
              <a:t>Text</a:t>
            </a:r>
          </a:p>
        </p:txBody>
      </p:sp>
      <p:sp>
        <p:nvSpPr>
          <p:cNvPr id="168" name="Straight Connector 7"/>
          <p:cNvSpPr/>
          <p:nvPr/>
        </p:nvSpPr>
        <p:spPr>
          <a:xfrm>
            <a:off x="10514011" y="6278879"/>
            <a:ext cx="1355883" cy="1"/>
          </a:xfrm>
          <a:prstGeom prst="line">
            <a:avLst/>
          </a:prstGeom>
          <a:ln w="76200" cap="rnd">
            <a:solidFill>
              <a:srgbClr val="92D050"/>
            </a:solidFill>
          </a:ln>
        </p:spPr>
        <p:txBody>
          <a:bodyPr lIns="45719" rIns="45719"/>
          <a:lstStyle/>
          <a:p>
            <a:pPr/>
          </a:p>
        </p:txBody>
      </p:sp>
      <p:sp>
        <p:nvSpPr>
          <p:cNvPr id="1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7_Locations">
    <p:spTree>
      <p:nvGrpSpPr>
        <p:cNvPr id="1" name=""/>
        <p:cNvGrpSpPr/>
        <p:nvPr/>
      </p:nvGrpSpPr>
      <p:grpSpPr>
        <a:xfrm>
          <a:off x="0" y="0"/>
          <a:ext cx="0" cy="0"/>
          <a:chOff x="0" y="0"/>
          <a:chExt cx="0" cy="0"/>
        </a:xfrm>
      </p:grpSpPr>
      <p:sp>
        <p:nvSpPr>
          <p:cNvPr id="176" name="Rounded Rectangle 37"/>
          <p:cNvSpPr/>
          <p:nvPr/>
        </p:nvSpPr>
        <p:spPr>
          <a:xfrm>
            <a:off x="410292" y="426719"/>
            <a:ext cx="11399120" cy="5974081"/>
          </a:xfrm>
          <a:prstGeom prst="roundRect">
            <a:avLst>
              <a:gd name="adj" fmla="val 16667"/>
            </a:avLst>
          </a:prstGeom>
          <a:ln w="38100">
            <a:solidFill>
              <a:srgbClr val="867A72"/>
            </a:solidFill>
          </a:ln>
        </p:spPr>
        <p:txBody>
          <a:bodyPr lIns="45719" rIns="45719" anchor="ctr"/>
          <a:lstStyle/>
          <a:p>
            <a:pPr algn="ctr">
              <a:defRPr>
                <a:solidFill>
                  <a:schemeClr val="accent4">
                    <a:lumOff val="44000"/>
                  </a:schemeClr>
                </a:solidFill>
              </a:defRPr>
            </a:pPr>
          </a:p>
        </p:txBody>
      </p:sp>
      <p:sp>
        <p:nvSpPr>
          <p:cNvPr id="177" name="Body Level One…"/>
          <p:cNvSpPr txBox="1"/>
          <p:nvPr>
            <p:ph type="body" idx="1" hasCustomPrompt="1"/>
          </p:nvPr>
        </p:nvSpPr>
        <p:spPr>
          <a:xfrm>
            <a:off x="640696" y="1335877"/>
            <a:ext cx="10940119" cy="4302923"/>
          </a:xfrm>
          <a:prstGeom prst="rect">
            <a:avLst/>
          </a:prstGeom>
        </p:spPr>
        <p:txBody>
          <a:bodyPr>
            <a:normAutofit fontScale="100000" lnSpcReduction="0"/>
          </a:bodyPr>
          <a:lstStyle>
            <a:lvl1pPr marL="0" indent="0" algn="ctr">
              <a:buSzTx/>
              <a:buFontTx/>
              <a:buNone/>
              <a:defRPr b="1" cap="all" spc="100" sz="6000">
                <a:solidFill>
                  <a:schemeClr val="accent5"/>
                </a:solidFill>
                <a:latin typeface="Montserrat bold"/>
                <a:ea typeface="Montserrat bold"/>
                <a:cs typeface="Montserrat bold"/>
                <a:sym typeface="Montserrat bold"/>
              </a:defRPr>
            </a:lvl1pPr>
            <a:lvl2pPr marL="0" indent="609493" algn="ctr">
              <a:buSzTx/>
              <a:buFontTx/>
              <a:buNone/>
              <a:defRPr b="1" cap="all" spc="100" sz="6000">
                <a:solidFill>
                  <a:schemeClr val="accent5"/>
                </a:solidFill>
                <a:latin typeface="Montserrat bold"/>
                <a:ea typeface="Montserrat bold"/>
                <a:cs typeface="Montserrat bold"/>
                <a:sym typeface="Montserrat bold"/>
              </a:defRPr>
            </a:lvl2pPr>
            <a:lvl3pPr marL="0" indent="1218985" algn="ctr">
              <a:buSzTx/>
              <a:buFontTx/>
              <a:buNone/>
              <a:defRPr b="1" cap="all" spc="100" sz="6000">
                <a:solidFill>
                  <a:schemeClr val="accent5"/>
                </a:solidFill>
                <a:latin typeface="Montserrat bold"/>
                <a:ea typeface="Montserrat bold"/>
                <a:cs typeface="Montserrat bold"/>
                <a:sym typeface="Montserrat bold"/>
              </a:defRPr>
            </a:lvl3pPr>
            <a:lvl4pPr marL="0" indent="1828480" algn="ctr">
              <a:buSzTx/>
              <a:buFontTx/>
              <a:buNone/>
              <a:defRPr b="1" cap="all" spc="100" sz="6000">
                <a:solidFill>
                  <a:schemeClr val="accent5"/>
                </a:solidFill>
                <a:latin typeface="Montserrat bold"/>
                <a:ea typeface="Montserrat bold"/>
                <a:cs typeface="Montserrat bold"/>
                <a:sym typeface="Montserrat bold"/>
              </a:defRPr>
            </a:lvl4pPr>
            <a:lvl5pPr marL="0" indent="2437973" algn="ctr">
              <a:buSzTx/>
              <a:buFontTx/>
              <a:buNone/>
              <a:defRPr b="1" cap="all" spc="100" sz="6000">
                <a:solidFill>
                  <a:schemeClr val="accent5"/>
                </a:solidFill>
                <a:latin typeface="Montserrat bold"/>
                <a:ea typeface="Montserrat bold"/>
                <a:cs typeface="Montserrat bold"/>
                <a:sym typeface="Montserrat bold"/>
              </a:defRPr>
            </a:lvl5pPr>
          </a:lstStyle>
          <a:p>
            <a:pPr/>
            <a:r>
              <a:t>Text</a:t>
            </a:r>
          </a:p>
          <a:p>
            <a:pPr lvl="1"/>
            <a:r>
              <a:t/>
            </a:r>
          </a:p>
          <a:p>
            <a:pPr lvl="2"/>
            <a:r>
              <a:t/>
            </a:r>
          </a:p>
          <a:p>
            <a:pPr lvl="3"/>
            <a:r>
              <a:t/>
            </a:r>
          </a:p>
          <a:p>
            <a:pPr lvl="4"/>
            <a:r>
              <a:t/>
            </a:r>
          </a:p>
        </p:txBody>
      </p:sp>
      <p:sp>
        <p:nvSpPr>
          <p:cNvPr id="1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8_Locations">
    <p:spTree>
      <p:nvGrpSpPr>
        <p:cNvPr id="1" name=""/>
        <p:cNvGrpSpPr/>
        <p:nvPr/>
      </p:nvGrpSpPr>
      <p:grpSpPr>
        <a:xfrm>
          <a:off x="0" y="0"/>
          <a:ext cx="0" cy="0"/>
          <a:chOff x="0" y="0"/>
          <a:chExt cx="0" cy="0"/>
        </a:xfrm>
      </p:grpSpPr>
      <p:sp>
        <p:nvSpPr>
          <p:cNvPr id="185" name="Rounded Rectangle 37"/>
          <p:cNvSpPr/>
          <p:nvPr/>
        </p:nvSpPr>
        <p:spPr>
          <a:xfrm>
            <a:off x="410292" y="426719"/>
            <a:ext cx="11399120" cy="5974081"/>
          </a:xfrm>
          <a:prstGeom prst="roundRect">
            <a:avLst>
              <a:gd name="adj" fmla="val 16667"/>
            </a:avLst>
          </a:prstGeom>
          <a:ln w="38100">
            <a:solidFill>
              <a:schemeClr val="accent3"/>
            </a:solidFill>
          </a:ln>
        </p:spPr>
        <p:txBody>
          <a:bodyPr lIns="45719" rIns="45719" anchor="ctr"/>
          <a:lstStyle/>
          <a:p>
            <a:pPr algn="ctr">
              <a:defRPr>
                <a:solidFill>
                  <a:schemeClr val="accent4">
                    <a:lumOff val="44000"/>
                  </a:schemeClr>
                </a:solidFill>
              </a:defRPr>
            </a:pPr>
          </a:p>
        </p:txBody>
      </p:sp>
      <p:sp>
        <p:nvSpPr>
          <p:cNvPr id="186" name="Body Level One…"/>
          <p:cNvSpPr txBox="1"/>
          <p:nvPr>
            <p:ph type="body" sz="quarter" idx="1" hasCustomPrompt="1"/>
          </p:nvPr>
        </p:nvSpPr>
        <p:spPr>
          <a:xfrm>
            <a:off x="640696" y="1335879"/>
            <a:ext cx="10940119" cy="569123"/>
          </a:xfrm>
          <a:prstGeom prst="rect">
            <a:avLst/>
          </a:prstGeom>
        </p:spPr>
        <p:txBody>
          <a:bodyPr>
            <a:normAutofit fontScale="100000" lnSpcReduction="0"/>
          </a:bodyPr>
          <a:lstStyle>
            <a:lvl1pPr marL="0" indent="0" algn="ctr">
              <a:buSzTx/>
              <a:buFontTx/>
              <a:buNone/>
              <a:defRPr b="1" cap="all" spc="100" sz="3200">
                <a:solidFill>
                  <a:schemeClr val="accent5"/>
                </a:solidFill>
                <a:latin typeface="Montserrat bold"/>
                <a:ea typeface="Montserrat bold"/>
                <a:cs typeface="Montserrat bold"/>
                <a:sym typeface="Montserrat bold"/>
              </a:defRPr>
            </a:lvl1pPr>
            <a:lvl2pPr marL="0" indent="609493" algn="ctr">
              <a:buSzTx/>
              <a:buFontTx/>
              <a:buNone/>
              <a:defRPr b="1" cap="all" spc="100" sz="3200">
                <a:solidFill>
                  <a:schemeClr val="accent5"/>
                </a:solidFill>
                <a:latin typeface="Montserrat bold"/>
                <a:ea typeface="Montserrat bold"/>
                <a:cs typeface="Montserrat bold"/>
                <a:sym typeface="Montserrat bold"/>
              </a:defRPr>
            </a:lvl2pPr>
            <a:lvl3pPr marL="0" indent="1218985" algn="ctr">
              <a:buSzTx/>
              <a:buFontTx/>
              <a:buNone/>
              <a:defRPr b="1" cap="all" spc="100" sz="3200">
                <a:solidFill>
                  <a:schemeClr val="accent5"/>
                </a:solidFill>
                <a:latin typeface="Montserrat bold"/>
                <a:ea typeface="Montserrat bold"/>
                <a:cs typeface="Montserrat bold"/>
                <a:sym typeface="Montserrat bold"/>
              </a:defRPr>
            </a:lvl3pPr>
            <a:lvl4pPr marL="0" indent="1828480" algn="ctr">
              <a:buSzTx/>
              <a:buFontTx/>
              <a:buNone/>
              <a:defRPr b="1" cap="all" spc="100" sz="3200">
                <a:solidFill>
                  <a:schemeClr val="accent5"/>
                </a:solidFill>
                <a:latin typeface="Montserrat bold"/>
                <a:ea typeface="Montserrat bold"/>
                <a:cs typeface="Montserrat bold"/>
                <a:sym typeface="Montserrat bold"/>
              </a:defRPr>
            </a:lvl4pPr>
            <a:lvl5pPr marL="0" indent="2437973" algn="ctr">
              <a:buSzTx/>
              <a:buFontTx/>
              <a:buNone/>
              <a:defRPr b="1" cap="all" spc="100" sz="3200">
                <a:solidFill>
                  <a:schemeClr val="accent5"/>
                </a:solidFill>
                <a:latin typeface="Montserrat bold"/>
                <a:ea typeface="Montserrat bold"/>
                <a:cs typeface="Montserrat bold"/>
                <a:sym typeface="Montserrat bold"/>
              </a:defRPr>
            </a:lvl5pPr>
          </a:lstStyle>
          <a:p>
            <a:pPr/>
            <a:r>
              <a:t>Text</a:t>
            </a:r>
          </a:p>
          <a:p>
            <a:pPr lvl="1"/>
            <a:r>
              <a:t/>
            </a:r>
          </a:p>
          <a:p>
            <a:pPr lvl="2"/>
            <a:r>
              <a:t/>
            </a:r>
          </a:p>
          <a:p>
            <a:pPr lvl="3"/>
            <a:r>
              <a:t/>
            </a:r>
          </a:p>
          <a:p>
            <a:pPr lvl="4"/>
            <a:r>
              <a:t/>
            </a:r>
          </a:p>
        </p:txBody>
      </p:sp>
      <p:sp>
        <p:nvSpPr>
          <p:cNvPr id="187" name="Text Placeholder 125"/>
          <p:cNvSpPr/>
          <p:nvPr>
            <p:ph type="body" sz="quarter" idx="21" hasCustomPrompt="1"/>
          </p:nvPr>
        </p:nvSpPr>
        <p:spPr>
          <a:xfrm>
            <a:off x="640693" y="1945477"/>
            <a:ext cx="10940120" cy="569123"/>
          </a:xfrm>
          <a:prstGeom prst="rect">
            <a:avLst/>
          </a:prstGeom>
        </p:spPr>
        <p:txBody>
          <a:bodyPr>
            <a:normAutofit fontScale="100000" lnSpcReduction="0"/>
          </a:bodyPr>
          <a:lstStyle>
            <a:lvl1pPr marL="0" indent="0" algn="ctr">
              <a:lnSpc>
                <a:spcPct val="150000"/>
              </a:lnSpc>
              <a:buSzTx/>
              <a:buFontTx/>
              <a:buNone/>
              <a:defRPr sz="2800">
                <a:solidFill>
                  <a:schemeClr val="accent5"/>
                </a:solidFill>
                <a:latin typeface="HelveticaNeueLT Std Lt"/>
                <a:ea typeface="HelveticaNeueLT Std Lt"/>
                <a:cs typeface="HelveticaNeueLT Std Lt"/>
                <a:sym typeface="HelveticaNeueLT Std Lt"/>
              </a:defRPr>
            </a:lvl1pPr>
          </a:lstStyle>
          <a:p>
            <a:pPr/>
            <a:r>
              <a:t>yes</a:t>
            </a:r>
          </a:p>
        </p:txBody>
      </p:sp>
      <p:sp>
        <p:nvSpPr>
          <p:cNvPr id="1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7_Levels infographic">
    <p:spTree>
      <p:nvGrpSpPr>
        <p:cNvPr id="1" name=""/>
        <p:cNvGrpSpPr/>
        <p:nvPr/>
      </p:nvGrpSpPr>
      <p:grpSpPr>
        <a:xfrm>
          <a:off x="0" y="0"/>
          <a:ext cx="0" cy="0"/>
          <a:chOff x="0" y="0"/>
          <a:chExt cx="0" cy="0"/>
        </a:xfrm>
      </p:grpSpPr>
      <p:sp>
        <p:nvSpPr>
          <p:cNvPr id="195" name="Rectangle 17"/>
          <p:cNvSpPr/>
          <p:nvPr/>
        </p:nvSpPr>
        <p:spPr>
          <a:xfrm>
            <a:off x="0" y="0"/>
            <a:ext cx="12188825" cy="6858000"/>
          </a:xfrm>
          <a:prstGeom prst="rect">
            <a:avLst/>
          </a:prstGeom>
          <a:solidFill>
            <a:schemeClr val="accent5"/>
          </a:solidFill>
          <a:ln w="12700">
            <a:miter lim="400000"/>
          </a:ln>
        </p:spPr>
        <p:txBody>
          <a:bodyPr lIns="45719" rIns="45719" anchor="ctr"/>
          <a:lstStyle/>
          <a:p>
            <a:pPr algn="ctr">
              <a:defRPr>
                <a:solidFill>
                  <a:schemeClr val="accent4">
                    <a:lumOff val="44000"/>
                  </a:schemeClr>
                </a:solidFill>
              </a:defRPr>
            </a:pPr>
          </a:p>
        </p:txBody>
      </p:sp>
      <p:sp>
        <p:nvSpPr>
          <p:cNvPr id="196" name="Straight Connector 19"/>
          <p:cNvSpPr/>
          <p:nvPr/>
        </p:nvSpPr>
        <p:spPr>
          <a:xfrm>
            <a:off x="836612" y="5562600"/>
            <a:ext cx="10363201" cy="0"/>
          </a:xfrm>
          <a:prstGeom prst="line">
            <a:avLst/>
          </a:prstGeom>
          <a:ln w="76200" cap="rnd">
            <a:solidFill>
              <a:schemeClr val="accent3"/>
            </a:solidFill>
          </a:ln>
        </p:spPr>
        <p:txBody>
          <a:bodyPr lIns="45719" rIns="45719"/>
          <a:lstStyle/>
          <a:p>
            <a:pPr/>
          </a:p>
        </p:txBody>
      </p:sp>
      <p:sp>
        <p:nvSpPr>
          <p:cNvPr id="197" name="Chart"/>
          <p:cNvSpPr txBox="1"/>
          <p:nvPr>
            <p:ph type="title" hasCustomPrompt="1"/>
          </p:nvPr>
        </p:nvSpPr>
        <p:spPr>
          <a:xfrm>
            <a:off x="836150" y="1063862"/>
            <a:ext cx="10363201" cy="3812939"/>
          </a:xfrm>
          <a:prstGeom prst="rect">
            <a:avLst/>
          </a:prstGeom>
        </p:spPr>
        <p:txBody>
          <a:bodyPr/>
          <a:lstStyle>
            <a:lvl1pPr>
              <a:lnSpc>
                <a:spcPct val="150000"/>
              </a:lnSpc>
            </a:lvl1pPr>
          </a:lstStyle>
          <a:p>
            <a:pPr/>
            <a:r>
              <a:t>Chart</a:t>
            </a:r>
          </a:p>
        </p:txBody>
      </p:sp>
      <p:sp>
        <p:nvSpPr>
          <p:cNvPr id="1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205" name="Slide Number"/>
          <p:cNvSpPr txBox="1"/>
          <p:nvPr>
            <p:ph type="sldNum" sz="quarter" idx="2"/>
          </p:nvPr>
        </p:nvSpPr>
        <p:spPr>
          <a:xfrm>
            <a:off x="9205045" y="6264275"/>
            <a:ext cx="443079" cy="451206"/>
          </a:xfrm>
          <a:prstGeom prst="rect">
            <a:avLst/>
          </a:prstGeom>
        </p:spPr>
        <p:txBody>
          <a:bodyPr anchor="t"/>
          <a:lstStyle>
            <a:lvl1pPr algn="l">
              <a:defRPr sz="2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Content ">
    <p:spTree>
      <p:nvGrpSpPr>
        <p:cNvPr id="1" name=""/>
        <p:cNvGrpSpPr/>
        <p:nvPr/>
      </p:nvGrpSpPr>
      <p:grpSpPr>
        <a:xfrm>
          <a:off x="0" y="0"/>
          <a:ext cx="0" cy="0"/>
          <a:chOff x="0" y="0"/>
          <a:chExt cx="0" cy="0"/>
        </a:xfrm>
      </p:grpSpPr>
      <p:pic>
        <p:nvPicPr>
          <p:cNvPr id="35" name="Picture 2" descr="Picture 2"/>
          <p:cNvPicPr>
            <a:picLocks noChangeAspect="1"/>
          </p:cNvPicPr>
          <p:nvPr/>
        </p:nvPicPr>
        <p:blipFill>
          <a:blip r:embed="rId2">
            <a:extLst/>
          </a:blip>
          <a:stretch>
            <a:fillRect/>
          </a:stretch>
        </p:blipFill>
        <p:spPr>
          <a:xfrm>
            <a:off x="0" y="0"/>
            <a:ext cx="4267200" cy="6858000"/>
          </a:xfrm>
          <a:prstGeom prst="rect">
            <a:avLst/>
          </a:prstGeom>
          <a:ln w="12700">
            <a:miter lim="400000"/>
          </a:ln>
        </p:spPr>
      </p:pic>
      <p:sp>
        <p:nvSpPr>
          <p:cNvPr id="36" name="Oval 104"/>
          <p:cNvSpPr/>
          <p:nvPr/>
        </p:nvSpPr>
        <p:spPr>
          <a:xfrm>
            <a:off x="4783761" y="952035"/>
            <a:ext cx="277093" cy="277093"/>
          </a:xfrm>
          <a:prstGeom prst="ellipse">
            <a:avLst/>
          </a:prstGeom>
          <a:solidFill>
            <a:srgbClr val="867A72"/>
          </a:solidFill>
          <a:ln w="12700">
            <a:miter lim="400000"/>
          </a:ln>
        </p:spPr>
        <p:txBody>
          <a:bodyPr lIns="45719" rIns="45719" anchor="ctr"/>
          <a:lstStyle/>
          <a:p>
            <a:pPr algn="ctr">
              <a:defRPr>
                <a:solidFill>
                  <a:schemeClr val="accent4">
                    <a:lumOff val="44000"/>
                  </a:schemeClr>
                </a:solidFill>
              </a:defRPr>
            </a:pPr>
          </a:p>
        </p:txBody>
      </p:sp>
      <p:sp>
        <p:nvSpPr>
          <p:cNvPr id="37" name="Oval 105"/>
          <p:cNvSpPr/>
          <p:nvPr/>
        </p:nvSpPr>
        <p:spPr>
          <a:xfrm>
            <a:off x="4783761" y="2125923"/>
            <a:ext cx="277093" cy="277093"/>
          </a:xfrm>
          <a:prstGeom prst="ellipse">
            <a:avLst/>
          </a:prstGeom>
          <a:solidFill>
            <a:schemeClr val="accent2"/>
          </a:solidFill>
          <a:ln w="12700">
            <a:miter lim="400000"/>
          </a:ln>
        </p:spPr>
        <p:txBody>
          <a:bodyPr lIns="45719" rIns="45719" anchor="ctr"/>
          <a:lstStyle/>
          <a:p>
            <a:pPr algn="ctr">
              <a:defRPr>
                <a:solidFill>
                  <a:schemeClr val="accent4">
                    <a:lumOff val="44000"/>
                  </a:schemeClr>
                </a:solidFill>
              </a:defRPr>
            </a:pPr>
          </a:p>
        </p:txBody>
      </p:sp>
      <p:sp>
        <p:nvSpPr>
          <p:cNvPr id="38" name="Oval 106"/>
          <p:cNvSpPr/>
          <p:nvPr/>
        </p:nvSpPr>
        <p:spPr>
          <a:xfrm>
            <a:off x="4783761" y="3299812"/>
            <a:ext cx="277093" cy="277093"/>
          </a:xfrm>
          <a:prstGeom prst="ellipse">
            <a:avLst/>
          </a:prstGeom>
          <a:solidFill>
            <a:schemeClr val="accent3"/>
          </a:solidFill>
          <a:ln w="12700">
            <a:miter lim="400000"/>
          </a:ln>
        </p:spPr>
        <p:txBody>
          <a:bodyPr lIns="45719" rIns="45719" anchor="ctr"/>
          <a:lstStyle/>
          <a:p>
            <a:pPr algn="ctr">
              <a:defRPr>
                <a:solidFill>
                  <a:schemeClr val="accent4">
                    <a:lumOff val="44000"/>
                  </a:schemeClr>
                </a:solidFill>
              </a:defRPr>
            </a:pPr>
          </a:p>
        </p:txBody>
      </p:sp>
      <p:sp>
        <p:nvSpPr>
          <p:cNvPr id="39" name="Oval 107"/>
          <p:cNvSpPr/>
          <p:nvPr/>
        </p:nvSpPr>
        <p:spPr>
          <a:xfrm>
            <a:off x="4783761" y="4461162"/>
            <a:ext cx="277093" cy="277093"/>
          </a:xfrm>
          <a:prstGeom prst="ellipse">
            <a:avLst/>
          </a:prstGeom>
          <a:solidFill>
            <a:schemeClr val="accent5"/>
          </a:solidFill>
          <a:ln w="12700">
            <a:miter lim="400000"/>
          </a:ln>
        </p:spPr>
        <p:txBody>
          <a:bodyPr lIns="45719" rIns="45719" anchor="ctr"/>
          <a:lstStyle/>
          <a:p>
            <a:pPr algn="ctr">
              <a:defRPr>
                <a:solidFill>
                  <a:schemeClr val="accent4">
                    <a:lumOff val="44000"/>
                  </a:schemeClr>
                </a:solidFill>
              </a:defRPr>
            </a:pPr>
          </a:p>
        </p:txBody>
      </p:sp>
      <p:sp>
        <p:nvSpPr>
          <p:cNvPr id="40" name="Oval 108"/>
          <p:cNvSpPr/>
          <p:nvPr/>
        </p:nvSpPr>
        <p:spPr>
          <a:xfrm>
            <a:off x="4783761" y="5649881"/>
            <a:ext cx="277093" cy="277093"/>
          </a:xfrm>
          <a:prstGeom prst="ellipse">
            <a:avLst/>
          </a:prstGeom>
          <a:solidFill>
            <a:srgbClr val="BE9080"/>
          </a:solidFill>
          <a:ln w="12700">
            <a:miter lim="400000"/>
          </a:ln>
        </p:spPr>
        <p:txBody>
          <a:bodyPr lIns="45719" rIns="45719" anchor="ctr"/>
          <a:lstStyle/>
          <a:p>
            <a:pPr algn="ctr">
              <a:defRPr>
                <a:solidFill>
                  <a:schemeClr val="accent4">
                    <a:lumOff val="44000"/>
                  </a:schemeClr>
                </a:solidFill>
              </a:defRPr>
            </a:pPr>
          </a:p>
        </p:txBody>
      </p:sp>
      <p:sp>
        <p:nvSpPr>
          <p:cNvPr id="41" name="Body Level One…"/>
          <p:cNvSpPr txBox="1"/>
          <p:nvPr>
            <p:ph type="body" sz="quarter" idx="1" hasCustomPrompt="1"/>
          </p:nvPr>
        </p:nvSpPr>
        <p:spPr>
          <a:xfrm>
            <a:off x="5282026" y="925833"/>
            <a:ext cx="5841587" cy="308464"/>
          </a:xfrm>
          <a:prstGeom prst="rect">
            <a:avLst/>
          </a:prstGeom>
        </p:spPr>
        <p:txBody>
          <a:bodyPr>
            <a:normAutofit fontScale="100000" lnSpcReduction="0"/>
          </a:bodyPr>
          <a:lstStyle>
            <a:lvl1pPr marL="0" indent="0">
              <a:buSzTx/>
              <a:buFontTx/>
              <a:buNone/>
              <a:defRPr b="1" sz="2000">
                <a:solidFill>
                  <a:schemeClr val="accent5"/>
                </a:solidFill>
                <a:latin typeface="Montserrat bold"/>
                <a:ea typeface="Montserrat bold"/>
                <a:cs typeface="Montserrat bold"/>
                <a:sym typeface="Montserrat bold"/>
              </a:defRPr>
            </a:lvl1pPr>
            <a:lvl2pPr marL="0" indent="609493">
              <a:buSzTx/>
              <a:buFontTx/>
              <a:buNone/>
              <a:defRPr b="1" sz="2000">
                <a:solidFill>
                  <a:schemeClr val="accent5"/>
                </a:solidFill>
                <a:latin typeface="Montserrat bold"/>
                <a:ea typeface="Montserrat bold"/>
                <a:cs typeface="Montserrat bold"/>
                <a:sym typeface="Montserrat bold"/>
              </a:defRPr>
            </a:lvl2pPr>
            <a:lvl3pPr marL="0" indent="1218985">
              <a:buSzTx/>
              <a:buFontTx/>
              <a:buNone/>
              <a:defRPr b="1" sz="2000">
                <a:solidFill>
                  <a:schemeClr val="accent5"/>
                </a:solidFill>
                <a:latin typeface="Montserrat bold"/>
                <a:ea typeface="Montserrat bold"/>
                <a:cs typeface="Montserrat bold"/>
                <a:sym typeface="Montserrat bold"/>
              </a:defRPr>
            </a:lvl3pPr>
            <a:lvl4pPr marL="0" indent="1828480">
              <a:buSzTx/>
              <a:buFontTx/>
              <a:buNone/>
              <a:defRPr b="1" sz="2000">
                <a:solidFill>
                  <a:schemeClr val="accent5"/>
                </a:solidFill>
                <a:latin typeface="Montserrat bold"/>
                <a:ea typeface="Montserrat bold"/>
                <a:cs typeface="Montserrat bold"/>
                <a:sym typeface="Montserrat bold"/>
              </a:defRPr>
            </a:lvl4pPr>
            <a:lvl5pPr marL="0" indent="2437973">
              <a:buSzTx/>
              <a:buFontTx/>
              <a:buNone/>
              <a:defRPr b="1" sz="2000">
                <a:solidFill>
                  <a:schemeClr val="accent5"/>
                </a:solidFill>
                <a:latin typeface="Montserrat bold"/>
                <a:ea typeface="Montserrat bold"/>
                <a:cs typeface="Montserrat bold"/>
                <a:sym typeface="Montserrat bold"/>
              </a:defRPr>
            </a:lvl5pPr>
          </a:lstStyle>
          <a:p>
            <a:pPr/>
            <a:r>
              <a:t>Add Subtitle Here</a:t>
            </a:r>
          </a:p>
          <a:p>
            <a:pPr lvl="1"/>
            <a:r>
              <a:t/>
            </a:r>
          </a:p>
          <a:p>
            <a:pPr lvl="2"/>
            <a:r>
              <a:t/>
            </a:r>
          </a:p>
          <a:p>
            <a:pPr lvl="3"/>
            <a:r>
              <a:t/>
            </a:r>
          </a:p>
          <a:p>
            <a:pPr lvl="4"/>
            <a:r>
              <a:t/>
            </a:r>
          </a:p>
        </p:txBody>
      </p:sp>
      <p:sp>
        <p:nvSpPr>
          <p:cNvPr id="42" name="Text Placeholder 125"/>
          <p:cNvSpPr/>
          <p:nvPr>
            <p:ph type="body" sz="quarter" idx="21" hasCustomPrompt="1"/>
          </p:nvPr>
        </p:nvSpPr>
        <p:spPr>
          <a:xfrm>
            <a:off x="5282026" y="2103159"/>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43" name="Text Placeholder 125"/>
          <p:cNvSpPr/>
          <p:nvPr>
            <p:ph type="body" sz="quarter" idx="22" hasCustomPrompt="1"/>
          </p:nvPr>
        </p:nvSpPr>
        <p:spPr>
          <a:xfrm>
            <a:off x="5282026" y="3280485"/>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44" name="Text Placeholder 125"/>
          <p:cNvSpPr/>
          <p:nvPr>
            <p:ph type="body" sz="quarter" idx="23" hasCustomPrompt="1"/>
          </p:nvPr>
        </p:nvSpPr>
        <p:spPr>
          <a:xfrm>
            <a:off x="5282026" y="4457810"/>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45" name="Text Placeholder 125"/>
          <p:cNvSpPr/>
          <p:nvPr>
            <p:ph type="body" sz="quarter" idx="24" hasCustomPrompt="1"/>
          </p:nvPr>
        </p:nvSpPr>
        <p:spPr>
          <a:xfrm>
            <a:off x="5282026" y="5635137"/>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46" name="Text"/>
          <p:cNvSpPr txBox="1"/>
          <p:nvPr>
            <p:ph type="title" hasCustomPrompt="1"/>
          </p:nvPr>
        </p:nvSpPr>
        <p:spPr>
          <a:xfrm>
            <a:off x="455612" y="4648200"/>
            <a:ext cx="2956082" cy="1524000"/>
          </a:xfrm>
          <a:prstGeom prst="rect">
            <a:avLst/>
          </a:prstGeom>
        </p:spPr>
        <p:txBody>
          <a:bodyPr/>
          <a:lstStyle>
            <a:lvl1pPr algn="l">
              <a:lnSpc>
                <a:spcPct val="150000"/>
              </a:lnSpc>
              <a:spcBef>
                <a:spcPts val="1200"/>
              </a:spcBef>
            </a:lvl1pPr>
          </a:lstStyle>
          <a:p>
            <a:pPr/>
            <a:r>
              <a:t>Text</a:t>
            </a:r>
          </a:p>
        </p:txBody>
      </p:sp>
      <p:sp>
        <p:nvSpPr>
          <p:cNvPr id="47" name="Straight Connector 4"/>
          <p:cNvSpPr/>
          <p:nvPr/>
        </p:nvSpPr>
        <p:spPr>
          <a:xfrm>
            <a:off x="413902" y="6278879"/>
            <a:ext cx="3089710" cy="1"/>
          </a:xfrm>
          <a:prstGeom prst="line">
            <a:avLst/>
          </a:prstGeom>
          <a:ln w="76200" cap="rnd">
            <a:solidFill>
              <a:srgbClr val="92D050"/>
            </a:solidFill>
          </a:ln>
        </p:spPr>
        <p:txBody>
          <a:bodyPr lIns="45719" rIns="45719"/>
          <a:lstStyle/>
          <a:p>
            <a:pP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Content ">
    <p:spTree>
      <p:nvGrpSpPr>
        <p:cNvPr id="1" name=""/>
        <p:cNvGrpSpPr/>
        <p:nvPr/>
      </p:nvGrpSpPr>
      <p:grpSpPr>
        <a:xfrm>
          <a:off x="0" y="0"/>
          <a:ext cx="0" cy="0"/>
          <a:chOff x="0" y="0"/>
          <a:chExt cx="0" cy="0"/>
        </a:xfrm>
      </p:grpSpPr>
      <p:pic>
        <p:nvPicPr>
          <p:cNvPr id="55" name="Picture 1" descr="Picture 1"/>
          <p:cNvPicPr>
            <a:picLocks noChangeAspect="1"/>
          </p:cNvPicPr>
          <p:nvPr/>
        </p:nvPicPr>
        <p:blipFill>
          <a:blip r:embed="rId2">
            <a:extLst/>
          </a:blip>
          <a:stretch>
            <a:fillRect/>
          </a:stretch>
        </p:blipFill>
        <p:spPr>
          <a:xfrm>
            <a:off x="0" y="0"/>
            <a:ext cx="4267200" cy="6858000"/>
          </a:xfrm>
          <a:prstGeom prst="rect">
            <a:avLst/>
          </a:prstGeom>
          <a:ln w="12700">
            <a:miter lim="400000"/>
          </a:ln>
        </p:spPr>
      </p:pic>
      <p:sp>
        <p:nvSpPr>
          <p:cNvPr id="56" name="Straight Connector 2"/>
          <p:cNvSpPr/>
          <p:nvPr/>
        </p:nvSpPr>
        <p:spPr>
          <a:xfrm>
            <a:off x="413902" y="6278879"/>
            <a:ext cx="3089710" cy="1"/>
          </a:xfrm>
          <a:prstGeom prst="line">
            <a:avLst/>
          </a:prstGeom>
          <a:ln w="76200" cap="rnd">
            <a:solidFill>
              <a:srgbClr val="92D050"/>
            </a:solidFill>
          </a:ln>
        </p:spPr>
        <p:txBody>
          <a:bodyPr lIns="45719" rIns="45719"/>
          <a:lstStyle/>
          <a:p>
            <a:pPr/>
          </a:p>
        </p:txBody>
      </p:sp>
      <p:sp>
        <p:nvSpPr>
          <p:cNvPr id="57" name="Oval 104"/>
          <p:cNvSpPr/>
          <p:nvPr/>
        </p:nvSpPr>
        <p:spPr>
          <a:xfrm>
            <a:off x="4783761" y="864402"/>
            <a:ext cx="277093" cy="277093"/>
          </a:xfrm>
          <a:prstGeom prst="ellipse">
            <a:avLst/>
          </a:prstGeom>
          <a:solidFill>
            <a:schemeClr val="accent1"/>
          </a:solidFill>
          <a:ln w="12700">
            <a:miter lim="400000"/>
          </a:ln>
        </p:spPr>
        <p:txBody>
          <a:bodyPr lIns="45719" rIns="45719" anchor="ctr"/>
          <a:lstStyle/>
          <a:p>
            <a:pPr algn="ctr">
              <a:defRPr>
                <a:solidFill>
                  <a:schemeClr val="accent4">
                    <a:lumOff val="44000"/>
                  </a:schemeClr>
                </a:solidFill>
              </a:defRPr>
            </a:pPr>
          </a:p>
        </p:txBody>
      </p:sp>
      <p:sp>
        <p:nvSpPr>
          <p:cNvPr id="58" name="Oval 105"/>
          <p:cNvSpPr/>
          <p:nvPr/>
        </p:nvSpPr>
        <p:spPr>
          <a:xfrm>
            <a:off x="4783761" y="2206113"/>
            <a:ext cx="277093" cy="277093"/>
          </a:xfrm>
          <a:prstGeom prst="ellipse">
            <a:avLst/>
          </a:prstGeom>
          <a:solidFill>
            <a:schemeClr val="accent2"/>
          </a:solidFill>
          <a:ln w="12700">
            <a:miter lim="400000"/>
          </a:ln>
        </p:spPr>
        <p:txBody>
          <a:bodyPr lIns="45719" rIns="45719" anchor="ctr"/>
          <a:lstStyle/>
          <a:p>
            <a:pPr algn="ctr">
              <a:defRPr>
                <a:solidFill>
                  <a:schemeClr val="accent4">
                    <a:lumOff val="44000"/>
                  </a:schemeClr>
                </a:solidFill>
              </a:defRPr>
            </a:pPr>
          </a:p>
        </p:txBody>
      </p:sp>
      <p:sp>
        <p:nvSpPr>
          <p:cNvPr id="59" name="Oval 106"/>
          <p:cNvSpPr/>
          <p:nvPr/>
        </p:nvSpPr>
        <p:spPr>
          <a:xfrm>
            <a:off x="4783761" y="3562737"/>
            <a:ext cx="277093" cy="277093"/>
          </a:xfrm>
          <a:prstGeom prst="ellipse">
            <a:avLst/>
          </a:prstGeom>
          <a:solidFill>
            <a:schemeClr val="accent3"/>
          </a:solidFill>
          <a:ln w="12700">
            <a:miter lim="400000"/>
          </a:ln>
        </p:spPr>
        <p:txBody>
          <a:bodyPr lIns="45719" rIns="45719" anchor="ctr"/>
          <a:lstStyle/>
          <a:p>
            <a:pPr algn="ctr">
              <a:defRPr>
                <a:solidFill>
                  <a:schemeClr val="accent4">
                    <a:lumOff val="44000"/>
                  </a:schemeClr>
                </a:solidFill>
              </a:defRPr>
            </a:pPr>
          </a:p>
        </p:txBody>
      </p:sp>
      <p:sp>
        <p:nvSpPr>
          <p:cNvPr id="60" name="Oval 107"/>
          <p:cNvSpPr/>
          <p:nvPr/>
        </p:nvSpPr>
        <p:spPr>
          <a:xfrm>
            <a:off x="4783761" y="4952688"/>
            <a:ext cx="277093" cy="277093"/>
          </a:xfrm>
          <a:prstGeom prst="ellipse">
            <a:avLst/>
          </a:prstGeom>
          <a:solidFill>
            <a:schemeClr val="accent5"/>
          </a:solidFill>
          <a:ln w="12700">
            <a:miter lim="400000"/>
          </a:ln>
        </p:spPr>
        <p:txBody>
          <a:bodyPr lIns="45719" rIns="45719" anchor="ctr"/>
          <a:lstStyle/>
          <a:p>
            <a:pPr algn="ctr">
              <a:defRPr>
                <a:solidFill>
                  <a:schemeClr val="accent4">
                    <a:lumOff val="44000"/>
                  </a:schemeClr>
                </a:solidFill>
              </a:defRPr>
            </a:pPr>
          </a:p>
        </p:txBody>
      </p:sp>
      <p:sp>
        <p:nvSpPr>
          <p:cNvPr id="61" name="Body Level One…"/>
          <p:cNvSpPr txBox="1"/>
          <p:nvPr>
            <p:ph type="body" sz="quarter" idx="1" hasCustomPrompt="1"/>
          </p:nvPr>
        </p:nvSpPr>
        <p:spPr>
          <a:xfrm>
            <a:off x="5282026" y="838200"/>
            <a:ext cx="5841587" cy="308464"/>
          </a:xfrm>
          <a:prstGeom prst="rect">
            <a:avLst/>
          </a:prstGeom>
        </p:spPr>
        <p:txBody>
          <a:bodyPr>
            <a:normAutofit fontScale="100000" lnSpcReduction="0"/>
          </a:bodyPr>
          <a:lstStyle>
            <a:lvl1pPr marL="0" indent="0">
              <a:buSzTx/>
              <a:buFontTx/>
              <a:buNone/>
              <a:defRPr b="1" sz="2000">
                <a:solidFill>
                  <a:schemeClr val="accent5"/>
                </a:solidFill>
                <a:latin typeface="Montserrat bold"/>
                <a:ea typeface="Montserrat bold"/>
                <a:cs typeface="Montserrat bold"/>
                <a:sym typeface="Montserrat bold"/>
              </a:defRPr>
            </a:lvl1pPr>
            <a:lvl2pPr marL="0" indent="609493">
              <a:buSzTx/>
              <a:buFontTx/>
              <a:buNone/>
              <a:defRPr b="1" sz="2000">
                <a:solidFill>
                  <a:schemeClr val="accent5"/>
                </a:solidFill>
                <a:latin typeface="Montserrat bold"/>
                <a:ea typeface="Montserrat bold"/>
                <a:cs typeface="Montserrat bold"/>
                <a:sym typeface="Montserrat bold"/>
              </a:defRPr>
            </a:lvl2pPr>
            <a:lvl3pPr marL="0" indent="1218985">
              <a:buSzTx/>
              <a:buFontTx/>
              <a:buNone/>
              <a:defRPr b="1" sz="2000">
                <a:solidFill>
                  <a:schemeClr val="accent5"/>
                </a:solidFill>
                <a:latin typeface="Montserrat bold"/>
                <a:ea typeface="Montserrat bold"/>
                <a:cs typeface="Montserrat bold"/>
                <a:sym typeface="Montserrat bold"/>
              </a:defRPr>
            </a:lvl3pPr>
            <a:lvl4pPr marL="0" indent="1828480">
              <a:buSzTx/>
              <a:buFontTx/>
              <a:buNone/>
              <a:defRPr b="1" sz="2000">
                <a:solidFill>
                  <a:schemeClr val="accent5"/>
                </a:solidFill>
                <a:latin typeface="Montserrat bold"/>
                <a:ea typeface="Montserrat bold"/>
                <a:cs typeface="Montserrat bold"/>
                <a:sym typeface="Montserrat bold"/>
              </a:defRPr>
            </a:lvl4pPr>
            <a:lvl5pPr marL="0" indent="2437973">
              <a:buSzTx/>
              <a:buFontTx/>
              <a:buNone/>
              <a:defRPr b="1" sz="2000">
                <a:solidFill>
                  <a:schemeClr val="accent5"/>
                </a:solidFill>
                <a:latin typeface="Montserrat bold"/>
                <a:ea typeface="Montserrat bold"/>
                <a:cs typeface="Montserrat bold"/>
                <a:sym typeface="Montserrat bold"/>
              </a:defRPr>
            </a:lvl5pPr>
          </a:lstStyle>
          <a:p>
            <a:pPr/>
            <a:r>
              <a:t>Add Subtitle Here</a:t>
            </a:r>
          </a:p>
          <a:p>
            <a:pPr lvl="1"/>
            <a:r>
              <a:t/>
            </a:r>
          </a:p>
          <a:p>
            <a:pPr lvl="2"/>
            <a:r>
              <a:t/>
            </a:r>
          </a:p>
          <a:p>
            <a:pPr lvl="3"/>
            <a:r>
              <a:t/>
            </a:r>
          </a:p>
          <a:p>
            <a:pPr lvl="4"/>
            <a:r>
              <a:t/>
            </a:r>
          </a:p>
        </p:txBody>
      </p:sp>
      <p:sp>
        <p:nvSpPr>
          <p:cNvPr id="62" name="Text Placeholder 125"/>
          <p:cNvSpPr/>
          <p:nvPr>
            <p:ph type="body" sz="quarter" idx="21" hasCustomPrompt="1"/>
          </p:nvPr>
        </p:nvSpPr>
        <p:spPr>
          <a:xfrm>
            <a:off x="5282026" y="2183349"/>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63" name="Text Placeholder 125"/>
          <p:cNvSpPr/>
          <p:nvPr>
            <p:ph type="body" sz="quarter" idx="22" hasCustomPrompt="1"/>
          </p:nvPr>
        </p:nvSpPr>
        <p:spPr>
          <a:xfrm>
            <a:off x="5282026" y="3543410"/>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64" name="Text Placeholder 125"/>
          <p:cNvSpPr/>
          <p:nvPr>
            <p:ph type="body" sz="quarter" idx="23" hasCustomPrompt="1"/>
          </p:nvPr>
        </p:nvSpPr>
        <p:spPr>
          <a:xfrm>
            <a:off x="5282026" y="4949337"/>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65" name="Text"/>
          <p:cNvSpPr txBox="1"/>
          <p:nvPr>
            <p:ph type="title" hasCustomPrompt="1"/>
          </p:nvPr>
        </p:nvSpPr>
        <p:spPr>
          <a:xfrm>
            <a:off x="455612" y="4648200"/>
            <a:ext cx="2956082" cy="1524000"/>
          </a:xfrm>
          <a:prstGeom prst="rect">
            <a:avLst/>
          </a:prstGeom>
        </p:spPr>
        <p:txBody>
          <a:bodyPr/>
          <a:lstStyle>
            <a:lvl1pPr algn="l">
              <a:lnSpc>
                <a:spcPct val="150000"/>
              </a:lnSpc>
              <a:spcBef>
                <a:spcPts val="1200"/>
              </a:spcBef>
            </a:lvl1pPr>
          </a:lstStyle>
          <a:p>
            <a:pPr/>
            <a:r>
              <a:t>Text</a:t>
            </a:r>
          </a:p>
        </p:txBody>
      </p:sp>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Content ">
    <p:spTree>
      <p:nvGrpSpPr>
        <p:cNvPr id="1" name=""/>
        <p:cNvGrpSpPr/>
        <p:nvPr/>
      </p:nvGrpSpPr>
      <p:grpSpPr>
        <a:xfrm>
          <a:off x="0" y="0"/>
          <a:ext cx="0" cy="0"/>
          <a:chOff x="0" y="0"/>
          <a:chExt cx="0" cy="0"/>
        </a:xfrm>
      </p:grpSpPr>
      <p:pic>
        <p:nvPicPr>
          <p:cNvPr id="73" name="Picture 1" descr="Picture 1"/>
          <p:cNvPicPr>
            <a:picLocks noChangeAspect="1"/>
          </p:cNvPicPr>
          <p:nvPr/>
        </p:nvPicPr>
        <p:blipFill>
          <a:blip r:embed="rId2">
            <a:extLst/>
          </a:blip>
          <a:stretch>
            <a:fillRect/>
          </a:stretch>
        </p:blipFill>
        <p:spPr>
          <a:xfrm>
            <a:off x="0" y="0"/>
            <a:ext cx="4267200" cy="6858000"/>
          </a:xfrm>
          <a:prstGeom prst="rect">
            <a:avLst/>
          </a:prstGeom>
          <a:ln w="12700">
            <a:miter lim="400000"/>
          </a:ln>
        </p:spPr>
      </p:pic>
      <p:sp>
        <p:nvSpPr>
          <p:cNvPr id="74" name="Straight Connector 2"/>
          <p:cNvSpPr/>
          <p:nvPr/>
        </p:nvSpPr>
        <p:spPr>
          <a:xfrm>
            <a:off x="413902" y="6278879"/>
            <a:ext cx="3089710" cy="1"/>
          </a:xfrm>
          <a:prstGeom prst="line">
            <a:avLst/>
          </a:prstGeom>
          <a:ln w="76200" cap="rnd">
            <a:solidFill>
              <a:srgbClr val="92D050"/>
            </a:solidFill>
          </a:ln>
        </p:spPr>
        <p:txBody>
          <a:bodyPr lIns="45719" rIns="45719"/>
          <a:lstStyle/>
          <a:p>
            <a:pPr/>
          </a:p>
        </p:txBody>
      </p:sp>
      <p:sp>
        <p:nvSpPr>
          <p:cNvPr id="75" name="Oval 104"/>
          <p:cNvSpPr/>
          <p:nvPr/>
        </p:nvSpPr>
        <p:spPr>
          <a:xfrm>
            <a:off x="4783761" y="1630288"/>
            <a:ext cx="277093" cy="277093"/>
          </a:xfrm>
          <a:prstGeom prst="ellipse">
            <a:avLst/>
          </a:prstGeom>
          <a:solidFill>
            <a:schemeClr val="accent1"/>
          </a:solidFill>
          <a:ln w="12700">
            <a:miter lim="400000"/>
          </a:ln>
        </p:spPr>
        <p:txBody>
          <a:bodyPr lIns="45719" rIns="45719" anchor="ctr"/>
          <a:lstStyle/>
          <a:p>
            <a:pPr algn="ctr">
              <a:defRPr>
                <a:solidFill>
                  <a:schemeClr val="accent4">
                    <a:lumOff val="44000"/>
                  </a:schemeClr>
                </a:solidFill>
              </a:defRPr>
            </a:pPr>
          </a:p>
        </p:txBody>
      </p:sp>
      <p:sp>
        <p:nvSpPr>
          <p:cNvPr id="76" name="Oval 106"/>
          <p:cNvSpPr/>
          <p:nvPr/>
        </p:nvSpPr>
        <p:spPr>
          <a:xfrm>
            <a:off x="4783761" y="3978064"/>
            <a:ext cx="277093" cy="277093"/>
          </a:xfrm>
          <a:prstGeom prst="ellipse">
            <a:avLst/>
          </a:prstGeom>
          <a:solidFill>
            <a:schemeClr val="accent2"/>
          </a:solidFill>
          <a:ln w="12700">
            <a:miter lim="400000"/>
          </a:ln>
        </p:spPr>
        <p:txBody>
          <a:bodyPr lIns="45719" rIns="45719" anchor="ctr"/>
          <a:lstStyle/>
          <a:p>
            <a:pPr algn="ctr">
              <a:defRPr>
                <a:solidFill>
                  <a:schemeClr val="accent4">
                    <a:lumOff val="44000"/>
                  </a:schemeClr>
                </a:solidFill>
              </a:defRPr>
            </a:pPr>
          </a:p>
        </p:txBody>
      </p:sp>
      <p:sp>
        <p:nvSpPr>
          <p:cNvPr id="77" name="Body Level One…"/>
          <p:cNvSpPr txBox="1"/>
          <p:nvPr>
            <p:ph type="body" sz="quarter" idx="1" hasCustomPrompt="1"/>
          </p:nvPr>
        </p:nvSpPr>
        <p:spPr>
          <a:xfrm>
            <a:off x="5282026" y="1604085"/>
            <a:ext cx="5841587" cy="308464"/>
          </a:xfrm>
          <a:prstGeom prst="rect">
            <a:avLst/>
          </a:prstGeom>
        </p:spPr>
        <p:txBody>
          <a:bodyPr>
            <a:normAutofit fontScale="100000" lnSpcReduction="0"/>
          </a:bodyPr>
          <a:lstStyle>
            <a:lvl1pPr marL="0" indent="0">
              <a:buSzTx/>
              <a:buFontTx/>
              <a:buNone/>
              <a:defRPr b="1" sz="2000">
                <a:solidFill>
                  <a:schemeClr val="accent5"/>
                </a:solidFill>
                <a:latin typeface="Montserrat bold"/>
                <a:ea typeface="Montserrat bold"/>
                <a:cs typeface="Montserrat bold"/>
                <a:sym typeface="Montserrat bold"/>
              </a:defRPr>
            </a:lvl1pPr>
            <a:lvl2pPr marL="0" indent="609493">
              <a:buSzTx/>
              <a:buFontTx/>
              <a:buNone/>
              <a:defRPr b="1" sz="2000">
                <a:solidFill>
                  <a:schemeClr val="accent5"/>
                </a:solidFill>
                <a:latin typeface="Montserrat bold"/>
                <a:ea typeface="Montserrat bold"/>
                <a:cs typeface="Montserrat bold"/>
                <a:sym typeface="Montserrat bold"/>
              </a:defRPr>
            </a:lvl2pPr>
            <a:lvl3pPr marL="0" indent="1218985">
              <a:buSzTx/>
              <a:buFontTx/>
              <a:buNone/>
              <a:defRPr b="1" sz="2000">
                <a:solidFill>
                  <a:schemeClr val="accent5"/>
                </a:solidFill>
                <a:latin typeface="Montserrat bold"/>
                <a:ea typeface="Montserrat bold"/>
                <a:cs typeface="Montserrat bold"/>
                <a:sym typeface="Montserrat bold"/>
              </a:defRPr>
            </a:lvl3pPr>
            <a:lvl4pPr marL="0" indent="1828480">
              <a:buSzTx/>
              <a:buFontTx/>
              <a:buNone/>
              <a:defRPr b="1" sz="2000">
                <a:solidFill>
                  <a:schemeClr val="accent5"/>
                </a:solidFill>
                <a:latin typeface="Montserrat bold"/>
                <a:ea typeface="Montserrat bold"/>
                <a:cs typeface="Montserrat bold"/>
                <a:sym typeface="Montserrat bold"/>
              </a:defRPr>
            </a:lvl4pPr>
            <a:lvl5pPr marL="0" indent="2437973">
              <a:buSzTx/>
              <a:buFontTx/>
              <a:buNone/>
              <a:defRPr b="1" sz="2000">
                <a:solidFill>
                  <a:schemeClr val="accent5"/>
                </a:solidFill>
                <a:latin typeface="Montserrat bold"/>
                <a:ea typeface="Montserrat bold"/>
                <a:cs typeface="Montserrat bold"/>
                <a:sym typeface="Montserrat bold"/>
              </a:defRPr>
            </a:lvl5pPr>
          </a:lstStyle>
          <a:p>
            <a:pPr/>
            <a:r>
              <a:t>Add Subtitle Here</a:t>
            </a:r>
          </a:p>
          <a:p>
            <a:pPr lvl="1"/>
            <a:r>
              <a:t/>
            </a:r>
          </a:p>
          <a:p>
            <a:pPr lvl="2"/>
            <a:r>
              <a:t/>
            </a:r>
          </a:p>
          <a:p>
            <a:pPr lvl="3"/>
            <a:r>
              <a:t/>
            </a:r>
          </a:p>
          <a:p>
            <a:pPr lvl="4"/>
            <a:r>
              <a:t/>
            </a:r>
          </a:p>
        </p:txBody>
      </p:sp>
      <p:sp>
        <p:nvSpPr>
          <p:cNvPr id="78" name="Text Placeholder 125"/>
          <p:cNvSpPr/>
          <p:nvPr>
            <p:ph type="body" sz="quarter" idx="21" hasCustomPrompt="1"/>
          </p:nvPr>
        </p:nvSpPr>
        <p:spPr>
          <a:xfrm>
            <a:off x="5282026" y="3958737"/>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79" name="Text"/>
          <p:cNvSpPr txBox="1"/>
          <p:nvPr>
            <p:ph type="title" hasCustomPrompt="1"/>
          </p:nvPr>
        </p:nvSpPr>
        <p:spPr>
          <a:xfrm>
            <a:off x="455612" y="4648200"/>
            <a:ext cx="2956082" cy="1524000"/>
          </a:xfrm>
          <a:prstGeom prst="rect">
            <a:avLst/>
          </a:prstGeom>
        </p:spPr>
        <p:txBody>
          <a:bodyPr/>
          <a:lstStyle>
            <a:lvl1pPr algn="l">
              <a:lnSpc>
                <a:spcPct val="150000"/>
              </a:lnSpc>
              <a:spcBef>
                <a:spcPts val="1200"/>
              </a:spcBef>
            </a:lvl1pPr>
          </a:lstStyle>
          <a:p>
            <a:pPr/>
            <a:r>
              <a:t>Text</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Content ">
    <p:spTree>
      <p:nvGrpSpPr>
        <p:cNvPr id="1" name=""/>
        <p:cNvGrpSpPr/>
        <p:nvPr/>
      </p:nvGrpSpPr>
      <p:grpSpPr>
        <a:xfrm>
          <a:off x="0" y="0"/>
          <a:ext cx="0" cy="0"/>
          <a:chOff x="0" y="0"/>
          <a:chExt cx="0" cy="0"/>
        </a:xfrm>
      </p:grpSpPr>
      <p:pic>
        <p:nvPicPr>
          <p:cNvPr id="87" name="Picture 1" descr="Picture 1"/>
          <p:cNvPicPr>
            <a:picLocks noChangeAspect="1"/>
          </p:cNvPicPr>
          <p:nvPr/>
        </p:nvPicPr>
        <p:blipFill>
          <a:blip r:embed="rId2">
            <a:extLst/>
          </a:blip>
          <a:stretch>
            <a:fillRect/>
          </a:stretch>
        </p:blipFill>
        <p:spPr>
          <a:xfrm>
            <a:off x="0" y="0"/>
            <a:ext cx="4267200" cy="6858000"/>
          </a:xfrm>
          <a:prstGeom prst="rect">
            <a:avLst/>
          </a:prstGeom>
          <a:ln w="12700">
            <a:miter lim="400000"/>
          </a:ln>
        </p:spPr>
      </p:pic>
      <p:sp>
        <p:nvSpPr>
          <p:cNvPr id="88" name="Straight Connector 2"/>
          <p:cNvSpPr/>
          <p:nvPr/>
        </p:nvSpPr>
        <p:spPr>
          <a:xfrm>
            <a:off x="413902" y="6278879"/>
            <a:ext cx="3089710" cy="1"/>
          </a:xfrm>
          <a:prstGeom prst="line">
            <a:avLst/>
          </a:prstGeom>
          <a:ln w="76200" cap="rnd">
            <a:solidFill>
              <a:srgbClr val="92D050"/>
            </a:solidFill>
          </a:ln>
        </p:spPr>
        <p:txBody>
          <a:bodyPr lIns="45719" rIns="45719"/>
          <a:lstStyle/>
          <a:p>
            <a:pPr/>
          </a:p>
        </p:txBody>
      </p:sp>
      <p:sp>
        <p:nvSpPr>
          <p:cNvPr id="89" name="Oval 106"/>
          <p:cNvSpPr/>
          <p:nvPr/>
        </p:nvSpPr>
        <p:spPr>
          <a:xfrm>
            <a:off x="4783761" y="2149263"/>
            <a:ext cx="277093" cy="277093"/>
          </a:xfrm>
          <a:prstGeom prst="ellipse">
            <a:avLst/>
          </a:prstGeom>
          <a:solidFill>
            <a:schemeClr val="accent1"/>
          </a:solidFill>
          <a:ln w="12700">
            <a:miter lim="400000"/>
          </a:ln>
        </p:spPr>
        <p:txBody>
          <a:bodyPr lIns="45719" rIns="45719" anchor="ctr"/>
          <a:lstStyle/>
          <a:p>
            <a:pPr algn="ctr">
              <a:defRPr>
                <a:solidFill>
                  <a:schemeClr val="accent4">
                    <a:lumOff val="44000"/>
                  </a:schemeClr>
                </a:solidFill>
              </a:defRPr>
            </a:pPr>
          </a:p>
        </p:txBody>
      </p:sp>
      <p:sp>
        <p:nvSpPr>
          <p:cNvPr id="90" name="Body Level One…"/>
          <p:cNvSpPr txBox="1"/>
          <p:nvPr>
            <p:ph type="body" sz="quarter" idx="1" hasCustomPrompt="1"/>
          </p:nvPr>
        </p:nvSpPr>
        <p:spPr>
          <a:xfrm>
            <a:off x="5282026" y="2129937"/>
            <a:ext cx="5841587" cy="308464"/>
          </a:xfrm>
          <a:prstGeom prst="rect">
            <a:avLst/>
          </a:prstGeom>
        </p:spPr>
        <p:txBody>
          <a:bodyPr>
            <a:normAutofit fontScale="100000" lnSpcReduction="0"/>
          </a:bodyPr>
          <a:lstStyle>
            <a:lvl1pPr marL="0" indent="0">
              <a:buSzTx/>
              <a:buFontTx/>
              <a:buNone/>
              <a:defRPr b="1" sz="2000">
                <a:solidFill>
                  <a:schemeClr val="accent5"/>
                </a:solidFill>
                <a:latin typeface="Montserrat bold"/>
                <a:ea typeface="Montserrat bold"/>
                <a:cs typeface="Montserrat bold"/>
                <a:sym typeface="Montserrat bold"/>
              </a:defRPr>
            </a:lvl1pPr>
            <a:lvl2pPr marL="0" indent="609493">
              <a:buSzTx/>
              <a:buFontTx/>
              <a:buNone/>
              <a:defRPr b="1" sz="2000">
                <a:solidFill>
                  <a:schemeClr val="accent5"/>
                </a:solidFill>
                <a:latin typeface="Montserrat bold"/>
                <a:ea typeface="Montserrat bold"/>
                <a:cs typeface="Montserrat bold"/>
                <a:sym typeface="Montserrat bold"/>
              </a:defRPr>
            </a:lvl2pPr>
            <a:lvl3pPr marL="0" indent="1218985">
              <a:buSzTx/>
              <a:buFontTx/>
              <a:buNone/>
              <a:defRPr b="1" sz="2000">
                <a:solidFill>
                  <a:schemeClr val="accent5"/>
                </a:solidFill>
                <a:latin typeface="Montserrat bold"/>
                <a:ea typeface="Montserrat bold"/>
                <a:cs typeface="Montserrat bold"/>
                <a:sym typeface="Montserrat bold"/>
              </a:defRPr>
            </a:lvl3pPr>
            <a:lvl4pPr marL="0" indent="1828480">
              <a:buSzTx/>
              <a:buFontTx/>
              <a:buNone/>
              <a:defRPr b="1" sz="2000">
                <a:solidFill>
                  <a:schemeClr val="accent5"/>
                </a:solidFill>
                <a:latin typeface="Montserrat bold"/>
                <a:ea typeface="Montserrat bold"/>
                <a:cs typeface="Montserrat bold"/>
                <a:sym typeface="Montserrat bold"/>
              </a:defRPr>
            </a:lvl4pPr>
            <a:lvl5pPr marL="0" indent="2437973">
              <a:buSzTx/>
              <a:buFontTx/>
              <a:buNone/>
              <a:defRPr b="1" sz="2000">
                <a:solidFill>
                  <a:schemeClr val="accent5"/>
                </a:solidFill>
                <a:latin typeface="Montserrat bold"/>
                <a:ea typeface="Montserrat bold"/>
                <a:cs typeface="Montserrat bold"/>
                <a:sym typeface="Montserrat bold"/>
              </a:defRPr>
            </a:lvl5pPr>
          </a:lstStyle>
          <a:p>
            <a:pPr/>
            <a:r>
              <a:t>Add Subtitle Here</a:t>
            </a:r>
          </a:p>
          <a:p>
            <a:pPr lvl="1"/>
            <a:r>
              <a:t/>
            </a:r>
          </a:p>
          <a:p>
            <a:pPr lvl="2"/>
            <a:r>
              <a:t/>
            </a:r>
          </a:p>
          <a:p>
            <a:pPr lvl="3"/>
            <a:r>
              <a:t/>
            </a:r>
          </a:p>
          <a:p>
            <a:pPr lvl="4"/>
            <a:r>
              <a:t/>
            </a:r>
          </a:p>
        </p:txBody>
      </p:sp>
      <p:sp>
        <p:nvSpPr>
          <p:cNvPr id="91" name="Text"/>
          <p:cNvSpPr txBox="1"/>
          <p:nvPr>
            <p:ph type="title" hasCustomPrompt="1"/>
          </p:nvPr>
        </p:nvSpPr>
        <p:spPr>
          <a:xfrm>
            <a:off x="455612" y="4648200"/>
            <a:ext cx="2956082" cy="1524000"/>
          </a:xfrm>
          <a:prstGeom prst="rect">
            <a:avLst/>
          </a:prstGeom>
        </p:spPr>
        <p:txBody>
          <a:bodyPr/>
          <a:lstStyle>
            <a:lvl1pPr algn="l">
              <a:lnSpc>
                <a:spcPct val="150000"/>
              </a:lnSpc>
              <a:spcBef>
                <a:spcPts val="1200"/>
              </a:spcBef>
            </a:lvl1pPr>
          </a:lstStyle>
          <a:p>
            <a:pPr/>
            <a:r>
              <a:t>Text</a:t>
            </a: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Comparison ">
    <p:spTree>
      <p:nvGrpSpPr>
        <p:cNvPr id="1" name=""/>
        <p:cNvGrpSpPr/>
        <p:nvPr/>
      </p:nvGrpSpPr>
      <p:grpSpPr>
        <a:xfrm>
          <a:off x="0" y="0"/>
          <a:ext cx="0" cy="0"/>
          <a:chOff x="0" y="0"/>
          <a:chExt cx="0" cy="0"/>
        </a:xfrm>
      </p:grpSpPr>
      <p:pic>
        <p:nvPicPr>
          <p:cNvPr id="99" name="Picture 2" descr="Picture 2"/>
          <p:cNvPicPr>
            <a:picLocks noChangeAspect="1"/>
          </p:cNvPicPr>
          <p:nvPr/>
        </p:nvPicPr>
        <p:blipFill>
          <a:blip r:embed="rId2">
            <a:extLst/>
          </a:blip>
          <a:stretch>
            <a:fillRect/>
          </a:stretch>
        </p:blipFill>
        <p:spPr>
          <a:xfrm>
            <a:off x="14741" y="5185517"/>
            <a:ext cx="12188826" cy="1703131"/>
          </a:xfrm>
          <a:prstGeom prst="rect">
            <a:avLst/>
          </a:prstGeom>
          <a:ln w="12700">
            <a:miter lim="400000"/>
          </a:ln>
        </p:spPr>
      </p:pic>
      <p:sp>
        <p:nvSpPr>
          <p:cNvPr id="100" name="Rounded Rectangle 2"/>
          <p:cNvSpPr/>
          <p:nvPr/>
        </p:nvSpPr>
        <p:spPr>
          <a:xfrm>
            <a:off x="335820" y="427485"/>
            <a:ext cx="3689589" cy="4369743"/>
          </a:xfrm>
          <a:prstGeom prst="roundRect">
            <a:avLst>
              <a:gd name="adj" fmla="val 16667"/>
            </a:avLst>
          </a:prstGeom>
          <a:ln w="38100">
            <a:solidFill>
              <a:schemeClr val="accent3"/>
            </a:solidFill>
          </a:ln>
        </p:spPr>
        <p:txBody>
          <a:bodyPr lIns="45719" rIns="45719" anchor="ctr"/>
          <a:lstStyle/>
          <a:p>
            <a:pPr algn="ctr">
              <a:defRPr>
                <a:solidFill>
                  <a:schemeClr val="accent4">
                    <a:lumOff val="44000"/>
                  </a:schemeClr>
                </a:solidFill>
              </a:defRPr>
            </a:pPr>
          </a:p>
        </p:txBody>
      </p:sp>
      <p:sp>
        <p:nvSpPr>
          <p:cNvPr id="101" name="Rounded Rectangle 6"/>
          <p:cNvSpPr/>
          <p:nvPr/>
        </p:nvSpPr>
        <p:spPr>
          <a:xfrm>
            <a:off x="4292782" y="427485"/>
            <a:ext cx="3670142" cy="4369743"/>
          </a:xfrm>
          <a:prstGeom prst="roundRect">
            <a:avLst>
              <a:gd name="adj" fmla="val 16667"/>
            </a:avLst>
          </a:prstGeom>
          <a:ln w="38100">
            <a:solidFill>
              <a:srgbClr val="867A72"/>
            </a:solidFill>
          </a:ln>
        </p:spPr>
        <p:txBody>
          <a:bodyPr lIns="45719" rIns="45719" anchor="ctr"/>
          <a:lstStyle/>
          <a:p>
            <a:pPr algn="ctr">
              <a:defRPr>
                <a:solidFill>
                  <a:schemeClr val="accent4">
                    <a:lumOff val="44000"/>
                  </a:schemeClr>
                </a:solidFill>
              </a:defRPr>
            </a:pPr>
          </a:p>
        </p:txBody>
      </p:sp>
      <p:sp>
        <p:nvSpPr>
          <p:cNvPr id="102" name="Rounded Rectangle 4"/>
          <p:cNvSpPr/>
          <p:nvPr/>
        </p:nvSpPr>
        <p:spPr>
          <a:xfrm>
            <a:off x="8271756" y="427485"/>
            <a:ext cx="3676612" cy="4373115"/>
          </a:xfrm>
          <a:prstGeom prst="roundRect">
            <a:avLst>
              <a:gd name="adj" fmla="val 16667"/>
            </a:avLst>
          </a:prstGeom>
          <a:ln w="38100">
            <a:solidFill>
              <a:schemeClr val="accent3"/>
            </a:solidFill>
          </a:ln>
        </p:spPr>
        <p:txBody>
          <a:bodyPr lIns="45719" rIns="45719" anchor="ctr"/>
          <a:lstStyle/>
          <a:p>
            <a:pPr algn="ctr">
              <a:defRPr>
                <a:solidFill>
                  <a:schemeClr val="accent4">
                    <a:lumOff val="44000"/>
                  </a:schemeClr>
                </a:solidFill>
              </a:defRPr>
            </a:pPr>
          </a:p>
        </p:txBody>
      </p:sp>
      <p:sp>
        <p:nvSpPr>
          <p:cNvPr id="103" name="Straight Connector 24"/>
          <p:cNvSpPr/>
          <p:nvPr/>
        </p:nvSpPr>
        <p:spPr>
          <a:xfrm>
            <a:off x="1598611" y="6553200"/>
            <a:ext cx="9144001" cy="0"/>
          </a:xfrm>
          <a:prstGeom prst="line">
            <a:avLst/>
          </a:prstGeom>
          <a:ln w="76200" cap="rnd">
            <a:solidFill>
              <a:schemeClr val="accent3"/>
            </a:solidFill>
          </a:ln>
        </p:spPr>
        <p:txBody>
          <a:bodyPr lIns="45719" rIns="45719"/>
          <a:lstStyle/>
          <a:p>
            <a:pPr/>
          </a:p>
        </p:txBody>
      </p:sp>
      <p:sp>
        <p:nvSpPr>
          <p:cNvPr id="104" name="Text"/>
          <p:cNvSpPr txBox="1"/>
          <p:nvPr>
            <p:ph type="title" hasCustomPrompt="1"/>
          </p:nvPr>
        </p:nvSpPr>
        <p:spPr>
          <a:prstGeom prst="rect">
            <a:avLst/>
          </a:prstGeom>
        </p:spPr>
        <p:txBody>
          <a:bodyPr/>
          <a:lstStyle/>
          <a:p>
            <a:pPr/>
            <a:r>
              <a:t>Text</a:t>
            </a:r>
          </a:p>
        </p:txBody>
      </p:sp>
      <p:sp>
        <p:nvSpPr>
          <p:cNvPr id="105" name="Body Level One…"/>
          <p:cNvSpPr txBox="1"/>
          <p:nvPr>
            <p:ph type="body" sz="quarter" idx="1" hasCustomPrompt="1"/>
          </p:nvPr>
        </p:nvSpPr>
        <p:spPr>
          <a:xfrm>
            <a:off x="512438" y="914400"/>
            <a:ext cx="3327585" cy="339309"/>
          </a:xfrm>
          <a:prstGeom prst="rect">
            <a:avLst/>
          </a:prstGeom>
        </p:spPr>
        <p:txBody>
          <a:bodyPr>
            <a:normAutofit fontScale="100000" lnSpcReduction="0"/>
          </a:bodyPr>
          <a:lstStyle>
            <a:lvl1pPr marL="0" indent="0" algn="ctr">
              <a:buSzTx/>
              <a:buFontTx/>
              <a:buNone/>
              <a:defRPr b="1" cap="all" spc="100" sz="2000">
                <a:solidFill>
                  <a:schemeClr val="accent5"/>
                </a:solidFill>
                <a:latin typeface="Montserrat bold"/>
                <a:ea typeface="Montserrat bold"/>
                <a:cs typeface="Montserrat bold"/>
                <a:sym typeface="Montserrat bold"/>
              </a:defRPr>
            </a:lvl1pPr>
            <a:lvl2pPr marL="0" indent="609493" algn="ctr">
              <a:buSzTx/>
              <a:buFontTx/>
              <a:buNone/>
              <a:defRPr b="1" cap="all" spc="100" sz="2000">
                <a:solidFill>
                  <a:schemeClr val="accent5"/>
                </a:solidFill>
                <a:latin typeface="Montserrat bold"/>
                <a:ea typeface="Montserrat bold"/>
                <a:cs typeface="Montserrat bold"/>
                <a:sym typeface="Montserrat bold"/>
              </a:defRPr>
            </a:lvl2pPr>
            <a:lvl3pPr marL="0" indent="1218985" algn="ctr">
              <a:buSzTx/>
              <a:buFontTx/>
              <a:buNone/>
              <a:defRPr b="1" cap="all" spc="100" sz="2000">
                <a:solidFill>
                  <a:schemeClr val="accent5"/>
                </a:solidFill>
                <a:latin typeface="Montserrat bold"/>
                <a:ea typeface="Montserrat bold"/>
                <a:cs typeface="Montserrat bold"/>
                <a:sym typeface="Montserrat bold"/>
              </a:defRPr>
            </a:lvl3pPr>
            <a:lvl4pPr marL="0" indent="1828480" algn="ctr">
              <a:buSzTx/>
              <a:buFontTx/>
              <a:buNone/>
              <a:defRPr b="1" cap="all" spc="100" sz="2000">
                <a:solidFill>
                  <a:schemeClr val="accent5"/>
                </a:solidFill>
                <a:latin typeface="Montserrat bold"/>
                <a:ea typeface="Montserrat bold"/>
                <a:cs typeface="Montserrat bold"/>
                <a:sym typeface="Montserrat bold"/>
              </a:defRPr>
            </a:lvl4pPr>
            <a:lvl5pPr marL="0" indent="2437973" algn="ctr">
              <a:buSzTx/>
              <a:buFontTx/>
              <a:buNone/>
              <a:defRPr b="1" cap="all" spc="100" sz="2000">
                <a:solidFill>
                  <a:schemeClr val="accent5"/>
                </a:solidFill>
                <a:latin typeface="Montserrat bold"/>
                <a:ea typeface="Montserrat bold"/>
                <a:cs typeface="Montserrat bold"/>
                <a:sym typeface="Montserrat bold"/>
              </a:defRPr>
            </a:lvl5pPr>
          </a:lstStyle>
          <a:p>
            <a:pPr/>
            <a:r>
              <a:t>TITLE</a:t>
            </a:r>
          </a:p>
          <a:p>
            <a:pPr lvl="1"/>
            <a:r>
              <a:t/>
            </a:r>
          </a:p>
          <a:p>
            <a:pPr lvl="2"/>
            <a:r>
              <a:t/>
            </a:r>
          </a:p>
          <a:p>
            <a:pPr lvl="3"/>
            <a:r>
              <a:t/>
            </a:r>
          </a:p>
          <a:p>
            <a:pPr lvl="4"/>
            <a:r>
              <a:t/>
            </a:r>
          </a:p>
        </p:txBody>
      </p:sp>
      <p:sp>
        <p:nvSpPr>
          <p:cNvPr id="106" name="Text Placeholder 125"/>
          <p:cNvSpPr/>
          <p:nvPr>
            <p:ph type="body" sz="quarter" idx="21" hasCustomPrompt="1"/>
          </p:nvPr>
        </p:nvSpPr>
        <p:spPr>
          <a:xfrm>
            <a:off x="4494212" y="914400"/>
            <a:ext cx="3310045" cy="339309"/>
          </a:xfrm>
          <a:prstGeom prst="rect">
            <a:avLst/>
          </a:prstGeom>
        </p:spPr>
        <p:txBody>
          <a:bodyPr>
            <a:normAutofit fontScale="100000" lnSpcReduction="0"/>
          </a:bodyPr>
          <a:lstStyle>
            <a:lvl1pPr marL="0" indent="0" algn="ctr" defTabSz="1060518">
              <a:spcBef>
                <a:spcPts val="500"/>
              </a:spcBef>
              <a:buSzTx/>
              <a:buFontTx/>
              <a:buNone/>
              <a:defRPr b="1" cap="all" spc="87" sz="1740">
                <a:solidFill>
                  <a:schemeClr val="accent5"/>
                </a:solidFill>
                <a:latin typeface="Montserrat bold"/>
                <a:ea typeface="Montserrat bold"/>
                <a:cs typeface="Montserrat bold"/>
                <a:sym typeface="Montserrat bold"/>
              </a:defRPr>
            </a:lvl1pPr>
          </a:lstStyle>
          <a:p>
            <a:pPr/>
            <a:r>
              <a:t>TITLE</a:t>
            </a:r>
          </a:p>
        </p:txBody>
      </p:sp>
      <p:sp>
        <p:nvSpPr>
          <p:cNvPr id="107" name="Text Placeholder 125"/>
          <p:cNvSpPr/>
          <p:nvPr>
            <p:ph type="body" sz="quarter" idx="22" hasCustomPrompt="1"/>
          </p:nvPr>
        </p:nvSpPr>
        <p:spPr>
          <a:xfrm>
            <a:off x="8437502" y="917510"/>
            <a:ext cx="3315882" cy="339571"/>
          </a:xfrm>
          <a:prstGeom prst="rect">
            <a:avLst/>
          </a:prstGeom>
        </p:spPr>
        <p:txBody>
          <a:bodyPr>
            <a:normAutofit fontScale="100000" lnSpcReduction="0"/>
          </a:bodyPr>
          <a:lstStyle>
            <a:lvl1pPr marL="0" indent="0" algn="ctr" defTabSz="1060518">
              <a:spcBef>
                <a:spcPts val="500"/>
              </a:spcBef>
              <a:buSzTx/>
              <a:buFontTx/>
              <a:buNone/>
              <a:defRPr b="1" cap="all" spc="87" sz="1740">
                <a:solidFill>
                  <a:schemeClr val="accent5"/>
                </a:solidFill>
                <a:latin typeface="Montserrat bold"/>
                <a:ea typeface="Montserrat bold"/>
                <a:cs typeface="Montserrat bold"/>
                <a:sym typeface="Montserrat bold"/>
              </a:defRPr>
            </a:lvl1pPr>
          </a:lstStyle>
          <a:p>
            <a:pPr/>
            <a:r>
              <a:t>TITLE</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Comparison ">
    <p:spTree>
      <p:nvGrpSpPr>
        <p:cNvPr id="1" name=""/>
        <p:cNvGrpSpPr/>
        <p:nvPr/>
      </p:nvGrpSpPr>
      <p:grpSpPr>
        <a:xfrm>
          <a:off x="0" y="0"/>
          <a:ext cx="0" cy="0"/>
          <a:chOff x="0" y="0"/>
          <a:chExt cx="0" cy="0"/>
        </a:xfrm>
      </p:grpSpPr>
      <p:pic>
        <p:nvPicPr>
          <p:cNvPr id="115" name="Picture 2" descr="Picture 2"/>
          <p:cNvPicPr>
            <a:picLocks noChangeAspect="1"/>
          </p:cNvPicPr>
          <p:nvPr/>
        </p:nvPicPr>
        <p:blipFill>
          <a:blip r:embed="rId2">
            <a:extLst/>
          </a:blip>
          <a:stretch>
            <a:fillRect/>
          </a:stretch>
        </p:blipFill>
        <p:spPr>
          <a:xfrm>
            <a:off x="14741" y="5185517"/>
            <a:ext cx="12188826" cy="1703131"/>
          </a:xfrm>
          <a:prstGeom prst="rect">
            <a:avLst/>
          </a:prstGeom>
          <a:ln w="12700">
            <a:miter lim="400000"/>
          </a:ln>
        </p:spPr>
      </p:pic>
      <p:sp>
        <p:nvSpPr>
          <p:cNvPr id="116" name="Rounded Rectangle 2"/>
          <p:cNvSpPr/>
          <p:nvPr/>
        </p:nvSpPr>
        <p:spPr>
          <a:xfrm>
            <a:off x="2208211" y="539857"/>
            <a:ext cx="3689589" cy="4369744"/>
          </a:xfrm>
          <a:prstGeom prst="roundRect">
            <a:avLst>
              <a:gd name="adj" fmla="val 16667"/>
            </a:avLst>
          </a:prstGeom>
          <a:ln w="38100">
            <a:solidFill>
              <a:schemeClr val="accent3"/>
            </a:solidFill>
          </a:ln>
        </p:spPr>
        <p:txBody>
          <a:bodyPr lIns="45719" rIns="45719" anchor="ctr"/>
          <a:lstStyle/>
          <a:p>
            <a:pPr algn="ctr">
              <a:defRPr>
                <a:solidFill>
                  <a:schemeClr val="accent4">
                    <a:lumOff val="44000"/>
                  </a:schemeClr>
                </a:solidFill>
              </a:defRPr>
            </a:pPr>
          </a:p>
        </p:txBody>
      </p:sp>
      <p:sp>
        <p:nvSpPr>
          <p:cNvPr id="117" name="Rounded Rectangle 6"/>
          <p:cNvSpPr/>
          <p:nvPr/>
        </p:nvSpPr>
        <p:spPr>
          <a:xfrm>
            <a:off x="6165172" y="539857"/>
            <a:ext cx="3670143" cy="4369744"/>
          </a:xfrm>
          <a:prstGeom prst="roundRect">
            <a:avLst>
              <a:gd name="adj" fmla="val 16667"/>
            </a:avLst>
          </a:prstGeom>
          <a:ln w="38100">
            <a:solidFill>
              <a:srgbClr val="867A72"/>
            </a:solidFill>
          </a:ln>
        </p:spPr>
        <p:txBody>
          <a:bodyPr lIns="45719" rIns="45719" anchor="ctr"/>
          <a:lstStyle/>
          <a:p>
            <a:pPr algn="ctr">
              <a:defRPr>
                <a:solidFill>
                  <a:schemeClr val="accent4">
                    <a:lumOff val="44000"/>
                  </a:schemeClr>
                </a:solidFill>
              </a:defRPr>
            </a:pPr>
          </a:p>
        </p:txBody>
      </p:sp>
      <p:sp>
        <p:nvSpPr>
          <p:cNvPr id="118" name="Straight Connector 24"/>
          <p:cNvSpPr/>
          <p:nvPr/>
        </p:nvSpPr>
        <p:spPr>
          <a:xfrm>
            <a:off x="1598611" y="6553200"/>
            <a:ext cx="9144001" cy="0"/>
          </a:xfrm>
          <a:prstGeom prst="line">
            <a:avLst/>
          </a:prstGeom>
          <a:ln w="76200" cap="rnd">
            <a:solidFill>
              <a:schemeClr val="accent3"/>
            </a:solidFill>
          </a:ln>
        </p:spPr>
        <p:txBody>
          <a:bodyPr lIns="45719" rIns="45719"/>
          <a:lstStyle/>
          <a:p>
            <a:pPr/>
          </a:p>
        </p:txBody>
      </p:sp>
      <p:sp>
        <p:nvSpPr>
          <p:cNvPr id="119" name="Text"/>
          <p:cNvSpPr txBox="1"/>
          <p:nvPr>
            <p:ph type="title" hasCustomPrompt="1"/>
          </p:nvPr>
        </p:nvSpPr>
        <p:spPr>
          <a:prstGeom prst="rect">
            <a:avLst/>
          </a:prstGeom>
        </p:spPr>
        <p:txBody>
          <a:bodyPr/>
          <a:lstStyle/>
          <a:p>
            <a:pPr/>
            <a:r>
              <a:t>Text</a:t>
            </a:r>
          </a:p>
        </p:txBody>
      </p:sp>
      <p:sp>
        <p:nvSpPr>
          <p:cNvPr id="120" name="Body Level One…"/>
          <p:cNvSpPr txBox="1"/>
          <p:nvPr>
            <p:ph type="body" sz="quarter" idx="1" hasCustomPrompt="1"/>
          </p:nvPr>
        </p:nvSpPr>
        <p:spPr>
          <a:xfrm>
            <a:off x="2384829" y="1026772"/>
            <a:ext cx="3327585" cy="339310"/>
          </a:xfrm>
          <a:prstGeom prst="rect">
            <a:avLst/>
          </a:prstGeom>
        </p:spPr>
        <p:txBody>
          <a:bodyPr>
            <a:normAutofit fontScale="100000" lnSpcReduction="0"/>
          </a:bodyPr>
          <a:lstStyle>
            <a:lvl1pPr marL="0" indent="0" algn="ctr">
              <a:buSzTx/>
              <a:buFontTx/>
              <a:buNone/>
              <a:defRPr b="1" cap="all" spc="100" sz="2000">
                <a:solidFill>
                  <a:schemeClr val="accent5"/>
                </a:solidFill>
                <a:latin typeface="Montserrat bold"/>
                <a:ea typeface="Montserrat bold"/>
                <a:cs typeface="Montserrat bold"/>
                <a:sym typeface="Montserrat bold"/>
              </a:defRPr>
            </a:lvl1pPr>
            <a:lvl2pPr marL="0" indent="609493" algn="ctr">
              <a:buSzTx/>
              <a:buFontTx/>
              <a:buNone/>
              <a:defRPr b="1" cap="all" spc="100" sz="2000">
                <a:solidFill>
                  <a:schemeClr val="accent5"/>
                </a:solidFill>
                <a:latin typeface="Montserrat bold"/>
                <a:ea typeface="Montserrat bold"/>
                <a:cs typeface="Montserrat bold"/>
                <a:sym typeface="Montserrat bold"/>
              </a:defRPr>
            </a:lvl2pPr>
            <a:lvl3pPr marL="0" indent="1218985" algn="ctr">
              <a:buSzTx/>
              <a:buFontTx/>
              <a:buNone/>
              <a:defRPr b="1" cap="all" spc="100" sz="2000">
                <a:solidFill>
                  <a:schemeClr val="accent5"/>
                </a:solidFill>
                <a:latin typeface="Montserrat bold"/>
                <a:ea typeface="Montserrat bold"/>
                <a:cs typeface="Montserrat bold"/>
                <a:sym typeface="Montserrat bold"/>
              </a:defRPr>
            </a:lvl3pPr>
            <a:lvl4pPr marL="0" indent="1828480" algn="ctr">
              <a:buSzTx/>
              <a:buFontTx/>
              <a:buNone/>
              <a:defRPr b="1" cap="all" spc="100" sz="2000">
                <a:solidFill>
                  <a:schemeClr val="accent5"/>
                </a:solidFill>
                <a:latin typeface="Montserrat bold"/>
                <a:ea typeface="Montserrat bold"/>
                <a:cs typeface="Montserrat bold"/>
                <a:sym typeface="Montserrat bold"/>
              </a:defRPr>
            </a:lvl4pPr>
            <a:lvl5pPr marL="0" indent="2437973" algn="ctr">
              <a:buSzTx/>
              <a:buFontTx/>
              <a:buNone/>
              <a:defRPr b="1" cap="all" spc="100" sz="2000">
                <a:solidFill>
                  <a:schemeClr val="accent5"/>
                </a:solidFill>
                <a:latin typeface="Montserrat bold"/>
                <a:ea typeface="Montserrat bold"/>
                <a:cs typeface="Montserrat bold"/>
                <a:sym typeface="Montserrat bold"/>
              </a:defRPr>
            </a:lvl5pPr>
          </a:lstStyle>
          <a:p>
            <a:pPr/>
            <a:r>
              <a:t>TITLE</a:t>
            </a:r>
          </a:p>
          <a:p>
            <a:pPr lvl="1"/>
            <a:r>
              <a:t/>
            </a:r>
          </a:p>
          <a:p>
            <a:pPr lvl="2"/>
            <a:r>
              <a:t/>
            </a:r>
          </a:p>
          <a:p>
            <a:pPr lvl="3"/>
            <a:r>
              <a:t/>
            </a:r>
          </a:p>
          <a:p>
            <a:pPr lvl="4"/>
            <a:r>
              <a:t/>
            </a:r>
          </a:p>
        </p:txBody>
      </p:sp>
      <p:sp>
        <p:nvSpPr>
          <p:cNvPr id="121" name="Text Placeholder 125"/>
          <p:cNvSpPr/>
          <p:nvPr>
            <p:ph type="body" sz="quarter" idx="21" hasCustomPrompt="1"/>
          </p:nvPr>
        </p:nvSpPr>
        <p:spPr>
          <a:xfrm>
            <a:off x="6366602" y="1026773"/>
            <a:ext cx="3310045" cy="339309"/>
          </a:xfrm>
          <a:prstGeom prst="rect">
            <a:avLst/>
          </a:prstGeom>
        </p:spPr>
        <p:txBody>
          <a:bodyPr>
            <a:normAutofit fontScale="100000" lnSpcReduction="0"/>
          </a:bodyPr>
          <a:lstStyle>
            <a:lvl1pPr marL="0" indent="0" algn="ctr" defTabSz="1060518">
              <a:spcBef>
                <a:spcPts val="500"/>
              </a:spcBef>
              <a:buSzTx/>
              <a:buFontTx/>
              <a:buNone/>
              <a:defRPr b="1" cap="all" spc="87" sz="1740">
                <a:solidFill>
                  <a:schemeClr val="accent5"/>
                </a:solidFill>
                <a:latin typeface="Montserrat bold"/>
                <a:ea typeface="Montserrat bold"/>
                <a:cs typeface="Montserrat bold"/>
                <a:sym typeface="Montserrat bold"/>
              </a:defRPr>
            </a:lvl1pPr>
          </a:lstStyle>
          <a:p>
            <a:pPr/>
            <a:r>
              <a:t>TITLE</a:t>
            </a:r>
          </a:p>
        </p:txBody>
      </p:sp>
      <p:sp>
        <p:nvSpPr>
          <p:cNvPr id="1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Comparison ">
    <p:spTree>
      <p:nvGrpSpPr>
        <p:cNvPr id="1" name=""/>
        <p:cNvGrpSpPr/>
        <p:nvPr/>
      </p:nvGrpSpPr>
      <p:grpSpPr>
        <a:xfrm>
          <a:off x="0" y="0"/>
          <a:ext cx="0" cy="0"/>
          <a:chOff x="0" y="0"/>
          <a:chExt cx="0" cy="0"/>
        </a:xfrm>
      </p:grpSpPr>
      <p:sp>
        <p:nvSpPr>
          <p:cNvPr id="129" name="Text"/>
          <p:cNvSpPr txBox="1"/>
          <p:nvPr>
            <p:ph type="title" hasCustomPrompt="1"/>
          </p:nvPr>
        </p:nvSpPr>
        <p:spPr>
          <a:prstGeom prst="rect">
            <a:avLst/>
          </a:prstGeom>
        </p:spPr>
        <p:txBody>
          <a:bodyPr/>
          <a:lstStyle/>
          <a:p>
            <a:pPr/>
            <a:r>
              <a:t>Text</a:t>
            </a:r>
          </a:p>
        </p:txBody>
      </p:sp>
      <p:sp>
        <p:nvSpPr>
          <p:cNvPr id="1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Comparison ">
    <p:spTree>
      <p:nvGrpSpPr>
        <p:cNvPr id="1" name=""/>
        <p:cNvGrpSpPr/>
        <p:nvPr/>
      </p:nvGrpSpPr>
      <p:grpSpPr>
        <a:xfrm>
          <a:off x="0" y="0"/>
          <a:ext cx="0" cy="0"/>
          <a:chOff x="0" y="0"/>
          <a:chExt cx="0" cy="0"/>
        </a:xfrm>
      </p:grpSpPr>
      <p:pic>
        <p:nvPicPr>
          <p:cNvPr id="137" name="Picture 1" descr="Picture 1"/>
          <p:cNvPicPr>
            <a:picLocks noChangeAspect="1"/>
          </p:cNvPicPr>
          <p:nvPr/>
        </p:nvPicPr>
        <p:blipFill>
          <a:blip r:embed="rId2">
            <a:extLst/>
          </a:blip>
          <a:stretch>
            <a:fillRect/>
          </a:stretch>
        </p:blipFill>
        <p:spPr>
          <a:xfrm>
            <a:off x="14741" y="5185517"/>
            <a:ext cx="12188826" cy="1703131"/>
          </a:xfrm>
          <a:prstGeom prst="rect">
            <a:avLst/>
          </a:prstGeom>
          <a:ln w="12700">
            <a:miter lim="400000"/>
          </a:ln>
        </p:spPr>
      </p:pic>
      <p:sp>
        <p:nvSpPr>
          <p:cNvPr id="138" name="Rounded Rectangle 6"/>
          <p:cNvSpPr/>
          <p:nvPr/>
        </p:nvSpPr>
        <p:spPr>
          <a:xfrm>
            <a:off x="531812" y="430856"/>
            <a:ext cx="11201401" cy="4369744"/>
          </a:xfrm>
          <a:prstGeom prst="roundRect">
            <a:avLst>
              <a:gd name="adj" fmla="val 16667"/>
            </a:avLst>
          </a:prstGeom>
          <a:ln w="38100">
            <a:solidFill>
              <a:schemeClr val="accent6"/>
            </a:solidFill>
          </a:ln>
        </p:spPr>
        <p:txBody>
          <a:bodyPr lIns="45719" rIns="45719" anchor="ctr"/>
          <a:lstStyle/>
          <a:p>
            <a:pPr algn="ctr">
              <a:defRPr>
                <a:solidFill>
                  <a:schemeClr val="accent4">
                    <a:lumOff val="44000"/>
                  </a:schemeClr>
                </a:solidFill>
              </a:defRPr>
            </a:pPr>
          </a:p>
        </p:txBody>
      </p:sp>
      <p:sp>
        <p:nvSpPr>
          <p:cNvPr id="139" name="Straight Connector 24"/>
          <p:cNvSpPr/>
          <p:nvPr/>
        </p:nvSpPr>
        <p:spPr>
          <a:xfrm>
            <a:off x="1598611" y="6553200"/>
            <a:ext cx="9144001" cy="0"/>
          </a:xfrm>
          <a:prstGeom prst="line">
            <a:avLst/>
          </a:prstGeom>
          <a:ln w="76200" cap="rnd">
            <a:solidFill>
              <a:schemeClr val="accent3"/>
            </a:solidFill>
          </a:ln>
        </p:spPr>
        <p:txBody>
          <a:bodyPr lIns="45719" rIns="45719"/>
          <a:lstStyle/>
          <a:p>
            <a:pPr/>
          </a:p>
        </p:txBody>
      </p:sp>
      <p:sp>
        <p:nvSpPr>
          <p:cNvPr id="140" name="Text"/>
          <p:cNvSpPr txBox="1"/>
          <p:nvPr>
            <p:ph type="title" hasCustomPrompt="1"/>
          </p:nvPr>
        </p:nvSpPr>
        <p:spPr>
          <a:prstGeom prst="rect">
            <a:avLst/>
          </a:prstGeom>
        </p:spPr>
        <p:txBody>
          <a:bodyPr/>
          <a:lstStyle/>
          <a:p>
            <a:pPr/>
            <a:r>
              <a:t>Text</a:t>
            </a:r>
          </a:p>
        </p:txBody>
      </p:sp>
      <p:sp>
        <p:nvSpPr>
          <p:cNvPr id="141" name="Body Level One…"/>
          <p:cNvSpPr txBox="1"/>
          <p:nvPr>
            <p:ph type="body" sz="half" idx="1" hasCustomPrompt="1"/>
          </p:nvPr>
        </p:nvSpPr>
        <p:spPr>
          <a:xfrm>
            <a:off x="1040966" y="1676400"/>
            <a:ext cx="10183092" cy="2743201"/>
          </a:xfrm>
          <a:prstGeom prst="rect">
            <a:avLst/>
          </a:prstGeom>
        </p:spPr>
        <p:txBody>
          <a:bodyPr>
            <a:normAutofit fontScale="100000" lnSpcReduction="0"/>
          </a:bodyPr>
          <a:lstStyle>
            <a:lvl1pPr marL="0" indent="0"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1pPr>
            <a:lvl2pPr marL="0" indent="609493"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2pPr>
            <a:lvl3pPr marL="0" indent="1218985"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3pPr>
            <a:lvl4pPr marL="0" indent="1828480"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4pPr>
            <a:lvl5pPr marL="0" indent="2437973"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5pPr>
          </a:lstStyle>
          <a:p>
            <a:pPr/>
            <a:r>
              <a:t>Add text here</a:t>
            </a:r>
          </a:p>
          <a:p>
            <a:pPr lvl="1"/>
            <a:r>
              <a:t/>
            </a:r>
          </a:p>
          <a:p>
            <a:pPr lvl="2"/>
            <a:r>
              <a:t/>
            </a:r>
          </a:p>
          <a:p>
            <a:pPr lvl="3"/>
            <a:r>
              <a:t/>
            </a:r>
          </a:p>
          <a:p>
            <a:pPr lvl="4"/>
            <a:r>
              <a:t/>
            </a:r>
          </a:p>
        </p:txBody>
      </p:sp>
      <p:sp>
        <p:nvSpPr>
          <p:cNvPr id="142" name="Text Placeholder 125"/>
          <p:cNvSpPr/>
          <p:nvPr>
            <p:ph type="body" sz="quarter" idx="21" hasCustomPrompt="1"/>
          </p:nvPr>
        </p:nvSpPr>
        <p:spPr>
          <a:xfrm>
            <a:off x="1040966" y="838200"/>
            <a:ext cx="10183092" cy="838200"/>
          </a:xfrm>
          <a:prstGeom prst="rect">
            <a:avLst/>
          </a:prstGeom>
        </p:spPr>
        <p:txBody>
          <a:bodyPr>
            <a:normAutofit fontScale="100000" lnSpcReduction="0"/>
          </a:bodyPr>
          <a:lstStyle>
            <a:lvl1pPr marL="0" indent="0" algn="ctr">
              <a:buSzTx/>
              <a:buFontTx/>
              <a:buNone/>
              <a:defRPr b="1" cap="all" spc="100" sz="2800">
                <a:solidFill>
                  <a:schemeClr val="accent5"/>
                </a:solidFill>
                <a:latin typeface="Montserrat bold"/>
                <a:ea typeface="Montserrat bold"/>
                <a:cs typeface="Montserrat bold"/>
                <a:sym typeface="Montserrat bold"/>
              </a:defRPr>
            </a:lvl1pPr>
          </a:lstStyle>
          <a:p>
            <a:pPr/>
            <a:r>
              <a:t>Text</a:t>
            </a:r>
          </a:p>
        </p:txBody>
      </p:sp>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4">
            <a:lumOff val="44000"/>
          </a:schemeClr>
        </a:solidFill>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2">
            <a:extLst/>
          </a:blip>
          <a:stretch>
            <a:fillRect/>
          </a:stretch>
        </p:blipFill>
        <p:spPr>
          <a:xfrm>
            <a:off x="14741" y="5185517"/>
            <a:ext cx="12188826" cy="1703131"/>
          </a:xfrm>
          <a:prstGeom prst="rect">
            <a:avLst/>
          </a:prstGeom>
          <a:ln w="12700">
            <a:miter lim="400000"/>
          </a:ln>
        </p:spPr>
      </p:pic>
      <p:sp>
        <p:nvSpPr>
          <p:cNvPr id="3" name="Straight Connector 24"/>
          <p:cNvSpPr/>
          <p:nvPr/>
        </p:nvSpPr>
        <p:spPr>
          <a:xfrm>
            <a:off x="1598611" y="6553200"/>
            <a:ext cx="9144001" cy="0"/>
          </a:xfrm>
          <a:prstGeom prst="line">
            <a:avLst/>
          </a:prstGeom>
          <a:ln w="76200" cap="rnd">
            <a:solidFill>
              <a:schemeClr val="accent3"/>
            </a:solidFill>
          </a:ln>
        </p:spPr>
        <p:txBody>
          <a:bodyPr lIns="45719" rIns="45719"/>
          <a:lstStyle/>
          <a:p>
            <a:pPr/>
          </a:p>
        </p:txBody>
      </p:sp>
      <p:sp>
        <p:nvSpPr>
          <p:cNvPr id="4" name="Text"/>
          <p:cNvSpPr txBox="1"/>
          <p:nvPr>
            <p:ph type="title" hasCustomPrompt="1"/>
          </p:nvPr>
        </p:nvSpPr>
        <p:spPr>
          <a:xfrm>
            <a:off x="609440" y="5532439"/>
            <a:ext cx="10969944" cy="94456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Text</a:t>
            </a:r>
          </a:p>
        </p:txBody>
      </p:sp>
      <p:sp>
        <p:nvSpPr>
          <p:cNvPr id="5" name="Body Level One…"/>
          <p:cNvSpPr txBox="1"/>
          <p:nvPr>
            <p:ph type="body" idx="1"/>
          </p:nvPr>
        </p:nvSpPr>
        <p:spPr>
          <a:xfrm>
            <a:off x="608965" y="1600200"/>
            <a:ext cx="10961370" cy="4525963"/>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5886661" y="6172200"/>
            <a:ext cx="2841838"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xmlns:p14="http://schemas.microsoft.com/office/powerpoint/2010/main" spd="med" advClick="1"/>
  <p:txStyles>
    <p:titleStyle>
      <a:lvl1pPr marL="0" marR="0" indent="0" algn="ctr" defTabSz="1218987" rtl="0" latinLnBrk="0">
        <a:lnSpc>
          <a:spcPct val="85000"/>
        </a:lnSpc>
        <a:spcBef>
          <a:spcPts val="600"/>
        </a:spcBef>
        <a:spcAft>
          <a:spcPts val="0"/>
        </a:spcAft>
        <a:buClrTx/>
        <a:buSzTx/>
        <a:buFontTx/>
        <a:buNone/>
        <a:tabLst/>
        <a:defRPr b="1" baseline="0" cap="none" i="0" spc="0" strike="noStrike" sz="5400" u="none">
          <a:solidFill>
            <a:schemeClr val="accent4">
              <a:lumOff val="44000"/>
            </a:schemeClr>
          </a:solidFill>
          <a:uFillTx/>
          <a:latin typeface="Montserrat bold"/>
          <a:ea typeface="Montserrat bold"/>
          <a:cs typeface="Montserrat bold"/>
          <a:sym typeface="Montserrat bold"/>
        </a:defRPr>
      </a:lvl1pPr>
      <a:lvl2pPr marL="0" marR="0" indent="0" algn="ctr" defTabSz="1218987" rtl="0" latinLnBrk="0">
        <a:lnSpc>
          <a:spcPct val="85000"/>
        </a:lnSpc>
        <a:spcBef>
          <a:spcPts val="600"/>
        </a:spcBef>
        <a:spcAft>
          <a:spcPts val="0"/>
        </a:spcAft>
        <a:buClrTx/>
        <a:buSzTx/>
        <a:buFontTx/>
        <a:buNone/>
        <a:tabLst/>
        <a:defRPr b="1" baseline="0" cap="none" i="0" spc="0" strike="noStrike" sz="5400" u="none">
          <a:solidFill>
            <a:schemeClr val="accent4">
              <a:lumOff val="44000"/>
            </a:schemeClr>
          </a:solidFill>
          <a:uFillTx/>
          <a:latin typeface="Montserrat bold"/>
          <a:ea typeface="Montserrat bold"/>
          <a:cs typeface="Montserrat bold"/>
          <a:sym typeface="Montserrat bold"/>
        </a:defRPr>
      </a:lvl2pPr>
      <a:lvl3pPr marL="0" marR="0" indent="0" algn="ctr" defTabSz="1218987" rtl="0" latinLnBrk="0">
        <a:lnSpc>
          <a:spcPct val="85000"/>
        </a:lnSpc>
        <a:spcBef>
          <a:spcPts val="600"/>
        </a:spcBef>
        <a:spcAft>
          <a:spcPts val="0"/>
        </a:spcAft>
        <a:buClrTx/>
        <a:buSzTx/>
        <a:buFontTx/>
        <a:buNone/>
        <a:tabLst/>
        <a:defRPr b="1" baseline="0" cap="none" i="0" spc="0" strike="noStrike" sz="5400" u="none">
          <a:solidFill>
            <a:schemeClr val="accent4">
              <a:lumOff val="44000"/>
            </a:schemeClr>
          </a:solidFill>
          <a:uFillTx/>
          <a:latin typeface="Montserrat bold"/>
          <a:ea typeface="Montserrat bold"/>
          <a:cs typeface="Montserrat bold"/>
          <a:sym typeface="Montserrat bold"/>
        </a:defRPr>
      </a:lvl3pPr>
      <a:lvl4pPr marL="0" marR="0" indent="0" algn="ctr" defTabSz="1218987" rtl="0" latinLnBrk="0">
        <a:lnSpc>
          <a:spcPct val="85000"/>
        </a:lnSpc>
        <a:spcBef>
          <a:spcPts val="600"/>
        </a:spcBef>
        <a:spcAft>
          <a:spcPts val="0"/>
        </a:spcAft>
        <a:buClrTx/>
        <a:buSzTx/>
        <a:buFontTx/>
        <a:buNone/>
        <a:tabLst/>
        <a:defRPr b="1" baseline="0" cap="none" i="0" spc="0" strike="noStrike" sz="5400" u="none">
          <a:solidFill>
            <a:schemeClr val="accent4">
              <a:lumOff val="44000"/>
            </a:schemeClr>
          </a:solidFill>
          <a:uFillTx/>
          <a:latin typeface="Montserrat bold"/>
          <a:ea typeface="Montserrat bold"/>
          <a:cs typeface="Montserrat bold"/>
          <a:sym typeface="Montserrat bold"/>
        </a:defRPr>
      </a:lvl4pPr>
      <a:lvl5pPr marL="0" marR="0" indent="0" algn="ctr" defTabSz="1218987" rtl="0" latinLnBrk="0">
        <a:lnSpc>
          <a:spcPct val="85000"/>
        </a:lnSpc>
        <a:spcBef>
          <a:spcPts val="600"/>
        </a:spcBef>
        <a:spcAft>
          <a:spcPts val="0"/>
        </a:spcAft>
        <a:buClrTx/>
        <a:buSzTx/>
        <a:buFontTx/>
        <a:buNone/>
        <a:tabLst/>
        <a:defRPr b="1" baseline="0" cap="none" i="0" spc="0" strike="noStrike" sz="5400" u="none">
          <a:solidFill>
            <a:schemeClr val="accent4">
              <a:lumOff val="44000"/>
            </a:schemeClr>
          </a:solidFill>
          <a:uFillTx/>
          <a:latin typeface="Montserrat bold"/>
          <a:ea typeface="Montserrat bold"/>
          <a:cs typeface="Montserrat bold"/>
          <a:sym typeface="Montserrat bold"/>
        </a:defRPr>
      </a:lvl5pPr>
      <a:lvl6pPr marL="0" marR="0" indent="0" algn="ctr" defTabSz="1218987" rtl="0" latinLnBrk="0">
        <a:lnSpc>
          <a:spcPct val="85000"/>
        </a:lnSpc>
        <a:spcBef>
          <a:spcPts val="600"/>
        </a:spcBef>
        <a:spcAft>
          <a:spcPts val="0"/>
        </a:spcAft>
        <a:buClrTx/>
        <a:buSzTx/>
        <a:buFontTx/>
        <a:buNone/>
        <a:tabLst/>
        <a:defRPr b="1" baseline="0" cap="none" i="0" spc="0" strike="noStrike" sz="5400" u="none">
          <a:solidFill>
            <a:schemeClr val="accent4">
              <a:lumOff val="44000"/>
            </a:schemeClr>
          </a:solidFill>
          <a:uFillTx/>
          <a:latin typeface="Montserrat bold"/>
          <a:ea typeface="Montserrat bold"/>
          <a:cs typeface="Montserrat bold"/>
          <a:sym typeface="Montserrat bold"/>
        </a:defRPr>
      </a:lvl6pPr>
      <a:lvl7pPr marL="0" marR="0" indent="0" algn="ctr" defTabSz="1218987" rtl="0" latinLnBrk="0">
        <a:lnSpc>
          <a:spcPct val="85000"/>
        </a:lnSpc>
        <a:spcBef>
          <a:spcPts val="600"/>
        </a:spcBef>
        <a:spcAft>
          <a:spcPts val="0"/>
        </a:spcAft>
        <a:buClrTx/>
        <a:buSzTx/>
        <a:buFontTx/>
        <a:buNone/>
        <a:tabLst/>
        <a:defRPr b="1" baseline="0" cap="none" i="0" spc="0" strike="noStrike" sz="5400" u="none">
          <a:solidFill>
            <a:schemeClr val="accent4">
              <a:lumOff val="44000"/>
            </a:schemeClr>
          </a:solidFill>
          <a:uFillTx/>
          <a:latin typeface="Montserrat bold"/>
          <a:ea typeface="Montserrat bold"/>
          <a:cs typeface="Montserrat bold"/>
          <a:sym typeface="Montserrat bold"/>
        </a:defRPr>
      </a:lvl7pPr>
      <a:lvl8pPr marL="0" marR="0" indent="0" algn="ctr" defTabSz="1218987" rtl="0" latinLnBrk="0">
        <a:lnSpc>
          <a:spcPct val="85000"/>
        </a:lnSpc>
        <a:spcBef>
          <a:spcPts val="600"/>
        </a:spcBef>
        <a:spcAft>
          <a:spcPts val="0"/>
        </a:spcAft>
        <a:buClrTx/>
        <a:buSzTx/>
        <a:buFontTx/>
        <a:buNone/>
        <a:tabLst/>
        <a:defRPr b="1" baseline="0" cap="none" i="0" spc="0" strike="noStrike" sz="5400" u="none">
          <a:solidFill>
            <a:schemeClr val="accent4">
              <a:lumOff val="44000"/>
            </a:schemeClr>
          </a:solidFill>
          <a:uFillTx/>
          <a:latin typeface="Montserrat bold"/>
          <a:ea typeface="Montserrat bold"/>
          <a:cs typeface="Montserrat bold"/>
          <a:sym typeface="Montserrat bold"/>
        </a:defRPr>
      </a:lvl8pPr>
      <a:lvl9pPr marL="0" marR="0" indent="0" algn="ctr" defTabSz="1218987" rtl="0" latinLnBrk="0">
        <a:lnSpc>
          <a:spcPct val="85000"/>
        </a:lnSpc>
        <a:spcBef>
          <a:spcPts val="600"/>
        </a:spcBef>
        <a:spcAft>
          <a:spcPts val="0"/>
        </a:spcAft>
        <a:buClrTx/>
        <a:buSzTx/>
        <a:buFontTx/>
        <a:buNone/>
        <a:tabLst/>
        <a:defRPr b="1" baseline="0" cap="none" i="0" spc="0" strike="noStrike" sz="5400" u="none">
          <a:solidFill>
            <a:schemeClr val="accent4">
              <a:lumOff val="44000"/>
            </a:schemeClr>
          </a:solidFill>
          <a:uFillTx/>
          <a:latin typeface="Montserrat bold"/>
          <a:ea typeface="Montserrat bold"/>
          <a:cs typeface="Montserrat bold"/>
          <a:sym typeface="Montserrat bold"/>
        </a:defRPr>
      </a:lvl9pPr>
    </p:titleStyle>
    <p:bodyStyle>
      <a:lvl1pPr marL="457120" marR="0" indent="-457120" algn="l" defTabSz="1218987" rtl="0" latinLnBrk="0">
        <a:lnSpc>
          <a:spcPct val="85000"/>
        </a:lnSpc>
        <a:spcBef>
          <a:spcPts val="600"/>
        </a:spcBef>
        <a:spcAft>
          <a:spcPts val="0"/>
        </a:spcAft>
        <a:buClrTx/>
        <a:buSzPct val="100000"/>
        <a:buFont typeface="Arial"/>
        <a:buChar char="•"/>
        <a:tabLst/>
        <a:defRPr b="0" baseline="0" cap="none" i="0" spc="0" strike="noStrike" sz="4300" u="none">
          <a:solidFill>
            <a:srgbClr val="6B8B28"/>
          </a:solidFill>
          <a:uFillTx/>
          <a:latin typeface="Helvetica Neue"/>
          <a:ea typeface="Helvetica Neue"/>
          <a:cs typeface="Helvetica Neue"/>
          <a:sym typeface="Helvetica Neue"/>
        </a:defRPr>
      </a:lvl1pPr>
      <a:lvl2pPr marL="1052199" marR="0" indent="-442705" algn="l" defTabSz="1218987" rtl="0" latinLnBrk="0">
        <a:lnSpc>
          <a:spcPct val="85000"/>
        </a:lnSpc>
        <a:spcBef>
          <a:spcPts val="600"/>
        </a:spcBef>
        <a:spcAft>
          <a:spcPts val="0"/>
        </a:spcAft>
        <a:buClrTx/>
        <a:buSzPct val="100000"/>
        <a:buFont typeface="Arial"/>
        <a:buChar char="–"/>
        <a:tabLst/>
        <a:defRPr b="0" baseline="0" cap="none" i="0" spc="0" strike="noStrike" sz="4300" u="none">
          <a:solidFill>
            <a:srgbClr val="6B8B28"/>
          </a:solidFill>
          <a:uFillTx/>
          <a:latin typeface="Helvetica Neue"/>
          <a:ea typeface="Helvetica Neue"/>
          <a:cs typeface="Helvetica Neue"/>
          <a:sym typeface="Helvetica Neue"/>
        </a:defRPr>
      </a:lvl2pPr>
      <a:lvl3pPr marL="1628489" marR="0" indent="-409503" algn="l" defTabSz="1218987" rtl="0" latinLnBrk="0">
        <a:lnSpc>
          <a:spcPct val="85000"/>
        </a:lnSpc>
        <a:spcBef>
          <a:spcPts val="600"/>
        </a:spcBef>
        <a:spcAft>
          <a:spcPts val="0"/>
        </a:spcAft>
        <a:buClrTx/>
        <a:buSzPct val="100000"/>
        <a:buFont typeface="Arial"/>
        <a:buChar char="•"/>
        <a:tabLst/>
        <a:defRPr b="0" baseline="0" cap="none" i="0" spc="0" strike="noStrike" sz="4300" u="none">
          <a:solidFill>
            <a:srgbClr val="6B8B28"/>
          </a:solidFill>
          <a:uFillTx/>
          <a:latin typeface="Helvetica Neue"/>
          <a:ea typeface="Helvetica Neue"/>
          <a:cs typeface="Helvetica Neue"/>
          <a:sym typeface="Helvetica Neue"/>
        </a:defRPr>
      </a:lvl3pPr>
      <a:lvl4pPr marL="2313817" marR="0" indent="-485338" algn="l" defTabSz="1218987" rtl="0" latinLnBrk="0">
        <a:lnSpc>
          <a:spcPct val="85000"/>
        </a:lnSpc>
        <a:spcBef>
          <a:spcPts val="600"/>
        </a:spcBef>
        <a:spcAft>
          <a:spcPts val="0"/>
        </a:spcAft>
        <a:buClrTx/>
        <a:buSzPct val="100000"/>
        <a:buFont typeface="Arial"/>
        <a:buChar char="–"/>
        <a:tabLst/>
        <a:defRPr b="0" baseline="0" cap="none" i="0" spc="0" strike="noStrike" sz="4300" u="none">
          <a:solidFill>
            <a:srgbClr val="6B8B28"/>
          </a:solidFill>
          <a:uFillTx/>
          <a:latin typeface="Helvetica Neue"/>
          <a:ea typeface="Helvetica Neue"/>
          <a:cs typeface="Helvetica Neue"/>
          <a:sym typeface="Helvetica Neue"/>
        </a:defRPr>
      </a:lvl4pPr>
      <a:lvl5pPr marL="2923310" marR="0" indent="-485338" algn="l" defTabSz="1218987" rtl="0" latinLnBrk="0">
        <a:lnSpc>
          <a:spcPct val="85000"/>
        </a:lnSpc>
        <a:spcBef>
          <a:spcPts val="600"/>
        </a:spcBef>
        <a:spcAft>
          <a:spcPts val="0"/>
        </a:spcAft>
        <a:buClrTx/>
        <a:buSzPct val="100000"/>
        <a:buFont typeface="Arial"/>
        <a:buChar char="»"/>
        <a:tabLst/>
        <a:defRPr b="0" baseline="0" cap="none" i="0" spc="0" strike="noStrike" sz="4300" u="none">
          <a:solidFill>
            <a:srgbClr val="6B8B28"/>
          </a:solidFill>
          <a:uFillTx/>
          <a:latin typeface="Helvetica Neue"/>
          <a:ea typeface="Helvetica Neue"/>
          <a:cs typeface="Helvetica Neue"/>
          <a:sym typeface="Helvetica Neue"/>
        </a:defRPr>
      </a:lvl5pPr>
      <a:lvl6pPr marL="3532803" marR="0" indent="-485337" algn="l" defTabSz="1218987" rtl="0" latinLnBrk="0">
        <a:lnSpc>
          <a:spcPct val="85000"/>
        </a:lnSpc>
        <a:spcBef>
          <a:spcPts val="600"/>
        </a:spcBef>
        <a:spcAft>
          <a:spcPts val="0"/>
        </a:spcAft>
        <a:buClrTx/>
        <a:buSzPct val="100000"/>
        <a:buFont typeface="Arial"/>
        <a:buChar char="•"/>
        <a:tabLst/>
        <a:defRPr b="0" baseline="0" cap="none" i="0" spc="0" strike="noStrike" sz="4300" u="none">
          <a:solidFill>
            <a:srgbClr val="6B8B28"/>
          </a:solidFill>
          <a:uFillTx/>
          <a:latin typeface="Helvetica Neue"/>
          <a:ea typeface="Helvetica Neue"/>
          <a:cs typeface="Helvetica Neue"/>
          <a:sym typeface="Helvetica Neue"/>
        </a:defRPr>
      </a:lvl6pPr>
      <a:lvl7pPr marL="4142297" marR="0" indent="-485337" algn="l" defTabSz="1218987" rtl="0" latinLnBrk="0">
        <a:lnSpc>
          <a:spcPct val="85000"/>
        </a:lnSpc>
        <a:spcBef>
          <a:spcPts val="600"/>
        </a:spcBef>
        <a:spcAft>
          <a:spcPts val="0"/>
        </a:spcAft>
        <a:buClrTx/>
        <a:buSzPct val="100000"/>
        <a:buFont typeface="Arial"/>
        <a:buChar char="•"/>
        <a:tabLst/>
        <a:defRPr b="0" baseline="0" cap="none" i="0" spc="0" strike="noStrike" sz="4300" u="none">
          <a:solidFill>
            <a:srgbClr val="6B8B28"/>
          </a:solidFill>
          <a:uFillTx/>
          <a:latin typeface="Helvetica Neue"/>
          <a:ea typeface="Helvetica Neue"/>
          <a:cs typeface="Helvetica Neue"/>
          <a:sym typeface="Helvetica Neue"/>
        </a:defRPr>
      </a:lvl7pPr>
      <a:lvl8pPr marL="4751790" marR="0" indent="-485337" algn="l" defTabSz="1218987" rtl="0" latinLnBrk="0">
        <a:lnSpc>
          <a:spcPct val="85000"/>
        </a:lnSpc>
        <a:spcBef>
          <a:spcPts val="600"/>
        </a:spcBef>
        <a:spcAft>
          <a:spcPts val="0"/>
        </a:spcAft>
        <a:buClrTx/>
        <a:buSzPct val="100000"/>
        <a:buFont typeface="Arial"/>
        <a:buChar char="•"/>
        <a:tabLst/>
        <a:defRPr b="0" baseline="0" cap="none" i="0" spc="0" strike="noStrike" sz="4300" u="none">
          <a:solidFill>
            <a:srgbClr val="6B8B28"/>
          </a:solidFill>
          <a:uFillTx/>
          <a:latin typeface="Helvetica Neue"/>
          <a:ea typeface="Helvetica Neue"/>
          <a:cs typeface="Helvetica Neue"/>
          <a:sym typeface="Helvetica Neue"/>
        </a:defRPr>
      </a:lvl8pPr>
      <a:lvl9pPr marL="5361283" marR="0" indent="-485337" algn="l" defTabSz="1218987" rtl="0" latinLnBrk="0">
        <a:lnSpc>
          <a:spcPct val="85000"/>
        </a:lnSpc>
        <a:spcBef>
          <a:spcPts val="600"/>
        </a:spcBef>
        <a:spcAft>
          <a:spcPts val="0"/>
        </a:spcAft>
        <a:buClrTx/>
        <a:buSzPct val="100000"/>
        <a:buFont typeface="Arial"/>
        <a:buChar char="•"/>
        <a:tabLst/>
        <a:defRPr b="0" baseline="0" cap="none" i="0" spc="0" strike="noStrike" sz="4300" u="none">
          <a:solidFill>
            <a:srgbClr val="6B8B28"/>
          </a:solidFill>
          <a:uFillTx/>
          <a:latin typeface="Helvetica Neue"/>
          <a:ea typeface="Helvetica Neue"/>
          <a:cs typeface="Helvetica Neue"/>
          <a:sym typeface="Helvetica Neue"/>
        </a:defRPr>
      </a:lvl9pPr>
    </p:bodyStyle>
    <p:otherStyle>
      <a:lvl1pPr marL="0" marR="0" indent="0" algn="r" defTabSz="1218987"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1pPr>
      <a:lvl2pPr marL="0" marR="0" indent="609492" algn="r" defTabSz="1218987"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2pPr>
      <a:lvl3pPr marL="0" marR="0" indent="1218987" algn="r" defTabSz="1218987"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3pPr>
      <a:lvl4pPr marL="0" marR="0" indent="1828480" algn="r" defTabSz="1218987"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4pPr>
      <a:lvl5pPr marL="0" marR="0" indent="2437973" algn="r" defTabSz="1218987"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5pPr>
      <a:lvl6pPr marL="0" marR="0" indent="3047467" algn="r" defTabSz="1218987"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6pPr>
      <a:lvl7pPr marL="0" marR="0" indent="3656960" algn="r" defTabSz="1218987"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7pPr>
      <a:lvl8pPr marL="0" marR="0" indent="4266453" algn="r" defTabSz="1218987"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8pPr>
      <a:lvl9pPr marL="0" marR="0" indent="4875946" algn="r" defTabSz="1218987"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4" name="Picture 5" descr="Picture 5"/>
          <p:cNvPicPr>
            <a:picLocks noChangeAspect="1"/>
          </p:cNvPicPr>
          <p:nvPr/>
        </p:nvPicPr>
        <p:blipFill>
          <a:blip r:embed="rId2">
            <a:extLst/>
          </a:blip>
          <a:stretch>
            <a:fillRect/>
          </a:stretch>
        </p:blipFill>
        <p:spPr>
          <a:xfrm>
            <a:off x="17664" y="10829"/>
            <a:ext cx="12153495" cy="683634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Title 4"/>
          <p:cNvSpPr txBox="1"/>
          <p:nvPr>
            <p:ph type="title"/>
          </p:nvPr>
        </p:nvSpPr>
        <p:spPr>
          <a:xfrm>
            <a:off x="-2" y="762000"/>
            <a:ext cx="12188826" cy="4419600"/>
          </a:xfrm>
          <a:prstGeom prst="rect">
            <a:avLst/>
          </a:prstGeom>
        </p:spPr>
        <p:txBody>
          <a:bodyPr anchor="b"/>
          <a:lstStyle/>
          <a:p>
            <a:pPr>
              <a:spcBef>
                <a:spcPts val="0"/>
              </a:spcBef>
              <a:defRPr sz="4900"/>
            </a:pPr>
            <a:r>
              <a:t>2. GOD’S WORD SHOULD BE </a:t>
            </a:r>
            <a:r>
              <a:rPr u="sng"/>
              <a:t>CENTRAL</a:t>
            </a:r>
            <a:r>
              <a:t> IN OUR </a:t>
            </a:r>
            <a:r>
              <a:rPr u="sng"/>
              <a:t>PULPIT</a:t>
            </a:r>
            <a:r>
              <a: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Text Placeholder 3"/>
          <p:cNvSpPr txBox="1"/>
          <p:nvPr>
            <p:ph type="body" idx="1"/>
          </p:nvPr>
        </p:nvSpPr>
        <p:spPr>
          <a:xfrm>
            <a:off x="954320" y="1947812"/>
            <a:ext cx="10270660" cy="4150522"/>
          </a:xfrm>
          <a:prstGeom prst="rect">
            <a:avLst/>
          </a:prstGeom>
        </p:spPr>
        <p:txBody>
          <a:bodyPr/>
          <a:lstStyle/>
          <a:p>
            <a:pPr>
              <a:lnSpc>
                <a:spcPct val="112000"/>
              </a:lnSpc>
              <a:spcBef>
                <a:spcPts val="0"/>
              </a:spcBef>
              <a:defRPr b="0" cap="none" spc="0" sz="4300">
                <a:latin typeface="HelveticaNeueLT Std Lt"/>
                <a:ea typeface="HelveticaNeueLT Std Lt"/>
                <a:cs typeface="HelveticaNeueLT Std Lt"/>
                <a:sym typeface="HelveticaNeueLT Std Lt"/>
              </a:defRPr>
            </a:pPr>
            <a:r>
              <a:t>“After they passed through Amphipolis and Apollonia, they came to Thessalonica, where there was a Jewish synagogue. </a:t>
            </a:r>
            <a:r>
              <a:rPr sz="4400">
                <a:solidFill>
                  <a:srgbClr val="CFBEB2"/>
                </a:solidFill>
              </a:rPr>
              <a:t>→</a:t>
            </a:r>
          </a:p>
        </p:txBody>
      </p:sp>
      <p:sp>
        <p:nvSpPr>
          <p:cNvPr id="242" name="Text Placeholder 2"/>
          <p:cNvSpPr txBox="1"/>
          <p:nvPr/>
        </p:nvSpPr>
        <p:spPr>
          <a:xfrm>
            <a:off x="686415" y="762000"/>
            <a:ext cx="1084868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85000"/>
              </a:lnSpc>
              <a:spcBef>
                <a:spcPts val="600"/>
              </a:spcBef>
              <a:defRPr b="1" cap="all" spc="100" sz="4800">
                <a:solidFill>
                  <a:srgbClr val="867A72"/>
                </a:solidFill>
                <a:latin typeface="Montserrat bold"/>
                <a:ea typeface="Montserrat bold"/>
                <a:cs typeface="Montserrat bold"/>
                <a:sym typeface="Montserrat bold"/>
              </a:defRPr>
            </a:lvl1pPr>
          </a:lstStyle>
          <a:p>
            <a:pPr/>
            <a:r>
              <a:t>Acts 17:1-4</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Text Placeholder 3"/>
          <p:cNvSpPr txBox="1"/>
          <p:nvPr>
            <p:ph type="body" idx="1"/>
          </p:nvPr>
        </p:nvSpPr>
        <p:spPr>
          <a:xfrm>
            <a:off x="942740" y="1600199"/>
            <a:ext cx="10270661" cy="4150523"/>
          </a:xfrm>
          <a:prstGeom prst="rect">
            <a:avLst/>
          </a:prstGeom>
        </p:spPr>
        <p:txBody>
          <a:bodyPr/>
          <a:lstStyle/>
          <a:p>
            <a:pPr defTabSz="1145847">
              <a:lnSpc>
                <a:spcPct val="112000"/>
              </a:lnSpc>
              <a:spcBef>
                <a:spcPts val="0"/>
              </a:spcBef>
              <a:defRPr b="0" cap="none" spc="0" sz="4041">
                <a:latin typeface="HelveticaNeueLT Std Lt"/>
                <a:ea typeface="HelveticaNeueLT Std Lt"/>
                <a:cs typeface="HelveticaNeueLT Std Lt"/>
                <a:sym typeface="HelveticaNeueLT Std Lt"/>
              </a:defRPr>
            </a:pPr>
            <a:r>
              <a:t>As usual, Paul went into the synagogue, and on three Sabbath days reasoned with them from the Scriptures, explaining and proving that it was necessary for the Messiah to suffer and rise from the dead: “This Jesus I am proclaiming to you is the Messiah.” </a:t>
            </a:r>
            <a:r>
              <a:rPr sz="4136">
                <a:solidFill>
                  <a:srgbClr val="CFBEB2"/>
                </a:solidFill>
              </a:rPr>
              <a:t>→</a:t>
            </a:r>
          </a:p>
        </p:txBody>
      </p:sp>
      <p:sp>
        <p:nvSpPr>
          <p:cNvPr id="245" name="Text Placeholder 2"/>
          <p:cNvSpPr txBox="1"/>
          <p:nvPr/>
        </p:nvSpPr>
        <p:spPr>
          <a:xfrm>
            <a:off x="686415" y="762000"/>
            <a:ext cx="1084868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85000"/>
              </a:lnSpc>
              <a:spcBef>
                <a:spcPts val="600"/>
              </a:spcBef>
              <a:defRPr b="1" cap="all" spc="100" sz="4800">
                <a:solidFill>
                  <a:srgbClr val="867A72"/>
                </a:solidFill>
                <a:latin typeface="Montserrat bold"/>
                <a:ea typeface="Montserrat bold"/>
                <a:cs typeface="Montserrat bold"/>
                <a:sym typeface="Montserrat bold"/>
              </a:defRPr>
            </a:lvl1pPr>
          </a:lstStyle>
          <a:p>
            <a:pPr/>
            <a:r>
              <a:t>Acts 17:1-4</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Text Placeholder 3"/>
          <p:cNvSpPr txBox="1"/>
          <p:nvPr>
            <p:ph type="body" idx="1"/>
          </p:nvPr>
        </p:nvSpPr>
        <p:spPr>
          <a:xfrm>
            <a:off x="942740" y="1600199"/>
            <a:ext cx="10270661" cy="4150523"/>
          </a:xfrm>
          <a:prstGeom prst="rect">
            <a:avLst/>
          </a:prstGeom>
        </p:spPr>
        <p:txBody>
          <a:bodyPr/>
          <a:lstStyle>
            <a:lvl1pPr>
              <a:lnSpc>
                <a:spcPct val="112000"/>
              </a:lnSpc>
              <a:spcBef>
                <a:spcPts val="0"/>
              </a:spcBef>
              <a:defRPr b="0" cap="none" spc="0" sz="4300">
                <a:latin typeface="HelveticaNeueLT Std Lt"/>
                <a:ea typeface="HelveticaNeueLT Std Lt"/>
                <a:cs typeface="HelveticaNeueLT Std Lt"/>
                <a:sym typeface="HelveticaNeueLT Std Lt"/>
              </a:defRPr>
            </a:lvl1pPr>
          </a:lstStyle>
          <a:p>
            <a:pPr/>
            <a:r>
              <a:t>Some of them were persuaded and joined Paul and Silas, including a large number of God-fearing Greeks, as well as a number of the leading women.”</a:t>
            </a:r>
          </a:p>
        </p:txBody>
      </p:sp>
      <p:sp>
        <p:nvSpPr>
          <p:cNvPr id="248" name="Text Placeholder 2"/>
          <p:cNvSpPr txBox="1"/>
          <p:nvPr/>
        </p:nvSpPr>
        <p:spPr>
          <a:xfrm>
            <a:off x="686415" y="762000"/>
            <a:ext cx="1084868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85000"/>
              </a:lnSpc>
              <a:spcBef>
                <a:spcPts val="600"/>
              </a:spcBef>
              <a:defRPr b="1" cap="all" spc="100" sz="4800">
                <a:solidFill>
                  <a:srgbClr val="867A72"/>
                </a:solidFill>
                <a:latin typeface="Montserrat bold"/>
                <a:ea typeface="Montserrat bold"/>
                <a:cs typeface="Montserrat bold"/>
                <a:sym typeface="Montserrat bold"/>
              </a:defRPr>
            </a:lvl1pPr>
          </a:lstStyle>
          <a:p>
            <a:pPr/>
            <a:r>
              <a:t>Acts 17:1-4</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Title 4"/>
          <p:cNvSpPr txBox="1"/>
          <p:nvPr>
            <p:ph type="title"/>
          </p:nvPr>
        </p:nvSpPr>
        <p:spPr>
          <a:xfrm>
            <a:off x="303212" y="5029200"/>
            <a:ext cx="2956082" cy="914400"/>
          </a:xfrm>
          <a:prstGeom prst="rect">
            <a:avLst/>
          </a:prstGeom>
        </p:spPr>
        <p:txBody>
          <a:bodyPr/>
          <a:lstStyle>
            <a:lvl1pPr>
              <a:defRPr sz="4800"/>
            </a:lvl1pPr>
          </a:lstStyle>
          <a:p>
            <a:pPr/>
            <a:r>
              <a:t>Discuss</a:t>
            </a:r>
          </a:p>
        </p:txBody>
      </p:sp>
      <p:sp>
        <p:nvSpPr>
          <p:cNvPr id="251" name="Text Placeholder 5"/>
          <p:cNvSpPr txBox="1"/>
          <p:nvPr>
            <p:ph type="body" idx="1"/>
          </p:nvPr>
        </p:nvSpPr>
        <p:spPr>
          <a:xfrm>
            <a:off x="4037012" y="381000"/>
            <a:ext cx="7391400" cy="5943600"/>
          </a:xfrm>
          <a:prstGeom prst="rect">
            <a:avLst/>
          </a:prstGeom>
        </p:spPr>
        <p:txBody>
          <a:bodyPr anchor="ctr"/>
          <a:lstStyle/>
          <a:p>
            <a:pPr>
              <a:defRPr b="1" sz="4000"/>
            </a:pPr>
            <a:r>
              <a:t>Where might you </a:t>
            </a:r>
          </a:p>
          <a:p>
            <a:pPr>
              <a:defRPr b="1" sz="4000"/>
            </a:pPr>
            <a:r>
              <a:t>need to be challenged regarding your value of the preached Word?</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Title 4"/>
          <p:cNvSpPr txBox="1"/>
          <p:nvPr>
            <p:ph type="title"/>
          </p:nvPr>
        </p:nvSpPr>
        <p:spPr>
          <a:xfrm>
            <a:off x="303212" y="5029200"/>
            <a:ext cx="2956082" cy="914400"/>
          </a:xfrm>
          <a:prstGeom prst="rect">
            <a:avLst/>
          </a:prstGeom>
        </p:spPr>
        <p:txBody>
          <a:bodyPr/>
          <a:lstStyle>
            <a:lvl1pPr>
              <a:defRPr sz="4800"/>
            </a:lvl1pPr>
          </a:lstStyle>
          <a:p>
            <a:pPr/>
            <a:r>
              <a:t>Discuss</a:t>
            </a:r>
          </a:p>
        </p:txBody>
      </p:sp>
      <p:sp>
        <p:nvSpPr>
          <p:cNvPr id="254" name="Text Placeholder 5"/>
          <p:cNvSpPr txBox="1"/>
          <p:nvPr>
            <p:ph type="body" idx="1"/>
          </p:nvPr>
        </p:nvSpPr>
        <p:spPr>
          <a:xfrm>
            <a:off x="4037012" y="381000"/>
            <a:ext cx="7391400" cy="5943600"/>
          </a:xfrm>
          <a:prstGeom prst="rect">
            <a:avLst/>
          </a:prstGeom>
        </p:spPr>
        <p:txBody>
          <a:bodyPr anchor="ctr"/>
          <a:lstStyle>
            <a:lvl1pPr>
              <a:defRPr b="1" sz="4000"/>
            </a:lvl1pPr>
          </a:lstStyle>
          <a:p>
            <a:pPr/>
            <a:r>
              <a:t>How does expository preaching in particular help the church grow in discipleship?</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Title 4"/>
          <p:cNvSpPr txBox="1"/>
          <p:nvPr>
            <p:ph type="title"/>
          </p:nvPr>
        </p:nvSpPr>
        <p:spPr>
          <a:xfrm>
            <a:off x="303212" y="5029200"/>
            <a:ext cx="2956082" cy="914400"/>
          </a:xfrm>
          <a:prstGeom prst="rect">
            <a:avLst/>
          </a:prstGeom>
        </p:spPr>
        <p:txBody>
          <a:bodyPr/>
          <a:lstStyle>
            <a:lvl1pPr>
              <a:defRPr sz="4800"/>
            </a:lvl1pPr>
          </a:lstStyle>
          <a:p>
            <a:pPr/>
            <a:r>
              <a:t>Discuss</a:t>
            </a:r>
          </a:p>
        </p:txBody>
      </p:sp>
      <p:sp>
        <p:nvSpPr>
          <p:cNvPr id="257" name="Text Placeholder 5"/>
          <p:cNvSpPr txBox="1"/>
          <p:nvPr>
            <p:ph type="body" idx="1"/>
          </p:nvPr>
        </p:nvSpPr>
        <p:spPr>
          <a:xfrm>
            <a:off x="4037012" y="381000"/>
            <a:ext cx="7391400" cy="5943600"/>
          </a:xfrm>
          <a:prstGeom prst="rect">
            <a:avLst/>
          </a:prstGeom>
        </p:spPr>
        <p:txBody>
          <a:bodyPr anchor="ctr"/>
          <a:lstStyle>
            <a:lvl1pPr>
              <a:defRPr b="1" sz="4000"/>
            </a:lvl1pPr>
          </a:lstStyle>
          <a:p>
            <a:pPr/>
            <a:r>
              <a:t>How can we position ourselves to receive faithful teaching of the Word?</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Title 4"/>
          <p:cNvSpPr txBox="1"/>
          <p:nvPr>
            <p:ph type="title"/>
          </p:nvPr>
        </p:nvSpPr>
        <p:spPr>
          <a:xfrm>
            <a:off x="-2" y="762000"/>
            <a:ext cx="12188826" cy="4419600"/>
          </a:xfrm>
          <a:prstGeom prst="rect">
            <a:avLst/>
          </a:prstGeom>
        </p:spPr>
        <p:txBody>
          <a:bodyPr anchor="b"/>
          <a:lstStyle/>
          <a:p>
            <a:pPr>
              <a:spcBef>
                <a:spcPts val="0"/>
              </a:spcBef>
              <a:defRPr sz="4900"/>
            </a:pPr>
            <a:r>
              <a:t>3. GOD’S WORD SHOULD BE </a:t>
            </a:r>
            <a:r>
              <a:rPr u="sng"/>
              <a:t>CENTRAL</a:t>
            </a:r>
            <a:r>
              <a:t> IN OUR </a:t>
            </a:r>
            <a:r>
              <a:rPr u="sng"/>
              <a:t>STUDY</a:t>
            </a:r>
            <a:r>
              <a:t>.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Text Placeholder 3"/>
          <p:cNvSpPr txBox="1"/>
          <p:nvPr>
            <p:ph type="body" idx="1"/>
          </p:nvPr>
        </p:nvSpPr>
        <p:spPr>
          <a:xfrm>
            <a:off x="803297" y="1846670"/>
            <a:ext cx="10572706" cy="4150522"/>
          </a:xfrm>
          <a:prstGeom prst="rect">
            <a:avLst/>
          </a:prstGeom>
        </p:spPr>
        <p:txBody>
          <a:bodyPr/>
          <a:lstStyle/>
          <a:p>
            <a:pPr>
              <a:lnSpc>
                <a:spcPct val="112000"/>
              </a:lnSpc>
              <a:spcBef>
                <a:spcPts val="0"/>
              </a:spcBef>
              <a:defRPr b="0" cap="none" spc="0" sz="4100">
                <a:latin typeface="HelveticaNeueLT Std Lt"/>
                <a:ea typeface="HelveticaNeueLT Std Lt"/>
                <a:cs typeface="HelveticaNeueLT Std Lt"/>
                <a:sym typeface="HelveticaNeueLT Std Lt"/>
              </a:defRPr>
            </a:pPr>
            <a:r>
              <a:t>“As soon as it was night, the brothers and sisters sent Paul and Silas away to Berea. Upon arrival, they went into the synagogue of the Jews. </a:t>
            </a:r>
            <a:r>
              <a:rPr sz="4000">
                <a:solidFill>
                  <a:srgbClr val="CFBEB2"/>
                </a:solidFill>
              </a:rPr>
              <a:t>→</a:t>
            </a:r>
          </a:p>
        </p:txBody>
      </p:sp>
      <p:sp>
        <p:nvSpPr>
          <p:cNvPr id="262" name="Text Placeholder 2"/>
          <p:cNvSpPr txBox="1"/>
          <p:nvPr/>
        </p:nvSpPr>
        <p:spPr>
          <a:xfrm>
            <a:off x="686415" y="762000"/>
            <a:ext cx="1084868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85000"/>
              </a:lnSpc>
              <a:spcBef>
                <a:spcPts val="600"/>
              </a:spcBef>
              <a:defRPr b="1" cap="all" spc="100" sz="4800">
                <a:solidFill>
                  <a:srgbClr val="867A72"/>
                </a:solidFill>
                <a:latin typeface="Montserrat bold"/>
                <a:ea typeface="Montserrat bold"/>
                <a:cs typeface="Montserrat bold"/>
                <a:sym typeface="Montserrat bold"/>
              </a:defRPr>
            </a:lvl1pPr>
          </a:lstStyle>
          <a:p>
            <a:pPr/>
            <a:r>
              <a:t>Acts 17:10-12</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Text Placeholder 3"/>
          <p:cNvSpPr txBox="1"/>
          <p:nvPr>
            <p:ph type="body" idx="1"/>
          </p:nvPr>
        </p:nvSpPr>
        <p:spPr>
          <a:xfrm>
            <a:off x="803297" y="1627803"/>
            <a:ext cx="10572706" cy="4720823"/>
          </a:xfrm>
          <a:prstGeom prst="rect">
            <a:avLst/>
          </a:prstGeom>
        </p:spPr>
        <p:txBody>
          <a:bodyPr/>
          <a:lstStyle>
            <a:lvl1pPr defTabSz="1170227">
              <a:lnSpc>
                <a:spcPct val="112000"/>
              </a:lnSpc>
              <a:spcBef>
                <a:spcPts val="0"/>
              </a:spcBef>
              <a:defRPr b="0" cap="none" spc="0" sz="3936">
                <a:latin typeface="HelveticaNeueLT Std Lt"/>
                <a:ea typeface="HelveticaNeueLT Std Lt"/>
                <a:cs typeface="HelveticaNeueLT Std Lt"/>
                <a:sym typeface="HelveticaNeueLT Std Lt"/>
              </a:defRPr>
            </a:lvl1pPr>
          </a:lstStyle>
          <a:p>
            <a:pPr/>
            <a:r>
              <a:t>The people here were of more noble character than those in Thessalonica, since they received the word with eagerness and examined the Scriptures daily to see if these things were so. Consequently, many of them believed, including a number of the prominent Greek women as well as men.”</a:t>
            </a:r>
          </a:p>
        </p:txBody>
      </p:sp>
      <p:sp>
        <p:nvSpPr>
          <p:cNvPr id="265" name="Text Placeholder 2"/>
          <p:cNvSpPr txBox="1"/>
          <p:nvPr/>
        </p:nvSpPr>
        <p:spPr>
          <a:xfrm>
            <a:off x="686415" y="762000"/>
            <a:ext cx="1084868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85000"/>
              </a:lnSpc>
              <a:spcBef>
                <a:spcPts val="600"/>
              </a:spcBef>
              <a:defRPr b="1" cap="all" spc="100" sz="4800">
                <a:solidFill>
                  <a:srgbClr val="867A72"/>
                </a:solidFill>
                <a:latin typeface="Montserrat bold"/>
                <a:ea typeface="Montserrat bold"/>
                <a:cs typeface="Montserrat bold"/>
                <a:sym typeface="Montserrat bold"/>
              </a:defRPr>
            </a:lvl1pPr>
          </a:lstStyle>
          <a:p>
            <a:pPr/>
            <a:r>
              <a:t>Acts 17:10-12</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Text Placeholder 8"/>
          <p:cNvSpPr txBox="1"/>
          <p:nvPr>
            <p:ph type="body" idx="1"/>
          </p:nvPr>
        </p:nvSpPr>
        <p:spPr>
          <a:xfrm>
            <a:off x="640693" y="1468582"/>
            <a:ext cx="10940120" cy="3255818"/>
          </a:xfrm>
          <a:prstGeom prst="rect">
            <a:avLst/>
          </a:prstGeom>
        </p:spPr>
        <p:txBody>
          <a:bodyPr/>
          <a:lstStyle/>
          <a:p>
            <a:pPr defTabSz="926430">
              <a:spcBef>
                <a:spcPts val="400"/>
              </a:spcBef>
              <a:defRPr b="0" spc="76" sz="4560">
                <a:solidFill>
                  <a:srgbClr val="867A72"/>
                </a:solidFill>
              </a:defRPr>
            </a:pPr>
            <a:r>
              <a:t>The </a:t>
            </a:r>
          </a:p>
          <a:p>
            <a:pPr defTabSz="926430">
              <a:spcBef>
                <a:spcPts val="400"/>
              </a:spcBef>
              <a:defRPr spc="76" sz="4560">
                <a:solidFill>
                  <a:srgbClr val="867A72"/>
                </a:solidFill>
              </a:defRPr>
            </a:pPr>
            <a:r>
              <a:t>Healthy church</a:t>
            </a:r>
            <a:endParaRPr>
              <a:solidFill>
                <a:srgbClr val="808080"/>
              </a:solidFill>
            </a:endParaRPr>
          </a:p>
          <a:p>
            <a:pPr defTabSz="926430">
              <a:spcBef>
                <a:spcPts val="400"/>
              </a:spcBef>
              <a:defRPr b="0" spc="76" sz="3040">
                <a:solidFill>
                  <a:schemeClr val="accent3"/>
                </a:solidFill>
                <a:latin typeface="Montserrat Light"/>
                <a:ea typeface="Montserrat Light"/>
                <a:cs typeface="Montserrat Light"/>
                <a:sym typeface="Montserrat Light"/>
              </a:defRPr>
            </a:pPr>
          </a:p>
          <a:p>
            <a:pPr defTabSz="926430">
              <a:spcBef>
                <a:spcPts val="400"/>
              </a:spcBef>
              <a:defRPr b="0" spc="76" sz="3040">
                <a:solidFill>
                  <a:schemeClr val="accent3"/>
                </a:solidFill>
                <a:latin typeface="Montserrat Light"/>
                <a:ea typeface="Montserrat Light"/>
                <a:cs typeface="Montserrat Light"/>
                <a:sym typeface="Montserrat Light"/>
              </a:defRPr>
            </a:pPr>
          </a:p>
          <a:p>
            <a:pPr defTabSz="926430">
              <a:lnSpc>
                <a:spcPct val="100000"/>
              </a:lnSpc>
              <a:spcBef>
                <a:spcPts val="400"/>
              </a:spcBef>
              <a:defRPr b="0" spc="76" sz="3040">
                <a:solidFill>
                  <a:schemeClr val="accent3"/>
                </a:solidFill>
                <a:latin typeface="Montserrat Light"/>
                <a:ea typeface="Montserrat Light"/>
                <a:cs typeface="Montserrat Light"/>
                <a:sym typeface="Montserrat Light"/>
              </a:defRPr>
            </a:pPr>
            <a:r>
              <a:t>Session 6: </a:t>
            </a:r>
            <a:br/>
            <a:r>
              <a:t>Preaching and Teaching</a:t>
            </a:r>
          </a:p>
        </p:txBody>
      </p:sp>
      <p:sp>
        <p:nvSpPr>
          <p:cNvPr id="217" name="Straight Connector 4"/>
          <p:cNvSpPr/>
          <p:nvPr/>
        </p:nvSpPr>
        <p:spPr>
          <a:xfrm>
            <a:off x="4189412" y="3733800"/>
            <a:ext cx="3581401" cy="0"/>
          </a:xfrm>
          <a:prstGeom prst="line">
            <a:avLst/>
          </a:prstGeom>
          <a:ln w="25400">
            <a:solidFill>
              <a:schemeClr val="accent3"/>
            </a:solidFill>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Text Placeholder 3"/>
          <p:cNvSpPr txBox="1"/>
          <p:nvPr>
            <p:ph type="body" idx="1"/>
          </p:nvPr>
        </p:nvSpPr>
        <p:spPr>
          <a:xfrm>
            <a:off x="808059" y="1640677"/>
            <a:ext cx="10572706" cy="4640107"/>
          </a:xfrm>
          <a:prstGeom prst="rect">
            <a:avLst/>
          </a:prstGeom>
        </p:spPr>
        <p:txBody>
          <a:bodyPr/>
          <a:lstStyle/>
          <a:p>
            <a:pPr defTabSz="1121468">
              <a:lnSpc>
                <a:spcPct val="112000"/>
              </a:lnSpc>
              <a:spcBef>
                <a:spcPts val="0"/>
              </a:spcBef>
              <a:defRPr b="0" cap="none" spc="0" sz="3772">
                <a:latin typeface="HelveticaNeueLT Std Lt"/>
                <a:ea typeface="HelveticaNeueLT Std Lt"/>
                <a:cs typeface="HelveticaNeueLT Std Lt"/>
                <a:sym typeface="HelveticaNeueLT Std Lt"/>
              </a:defRPr>
            </a:pPr>
            <a:r>
              <a:t>“Now a Jew named Apollos, a native Alexandrian, an eloquent man who was competent in the use of the Scriptures, arrived in Ephesus. He had been instructed in the way of the Lord; and being fervent in spirit, he was speaking and teaching accurately about Jesus, although he knew only John’s baptism.</a:t>
            </a:r>
            <a:r>
              <a:rPr sz="4048">
                <a:solidFill>
                  <a:srgbClr val="CFBEB2"/>
                </a:solidFill>
              </a:rPr>
              <a:t> →</a:t>
            </a:r>
          </a:p>
        </p:txBody>
      </p:sp>
      <p:sp>
        <p:nvSpPr>
          <p:cNvPr id="268" name="Text Placeholder 2"/>
          <p:cNvSpPr txBox="1"/>
          <p:nvPr/>
        </p:nvSpPr>
        <p:spPr>
          <a:xfrm>
            <a:off x="686415" y="762000"/>
            <a:ext cx="1084868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85000"/>
              </a:lnSpc>
              <a:spcBef>
                <a:spcPts val="600"/>
              </a:spcBef>
              <a:defRPr b="1" cap="all" spc="100" sz="4800">
                <a:solidFill>
                  <a:srgbClr val="867A72"/>
                </a:solidFill>
                <a:latin typeface="Montserrat bold"/>
                <a:ea typeface="Montserrat bold"/>
                <a:cs typeface="Montserrat bold"/>
                <a:sym typeface="Montserrat bold"/>
              </a:defRPr>
            </a:lvl1pPr>
          </a:lstStyle>
          <a:p>
            <a:pPr/>
            <a:r>
              <a:t>Acts 18:24-26</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Text Placeholder 3"/>
          <p:cNvSpPr txBox="1"/>
          <p:nvPr>
            <p:ph type="body" idx="1"/>
          </p:nvPr>
        </p:nvSpPr>
        <p:spPr>
          <a:xfrm>
            <a:off x="808059" y="1640677"/>
            <a:ext cx="10572706" cy="4150522"/>
          </a:xfrm>
          <a:prstGeom prst="rect">
            <a:avLst/>
          </a:prstGeom>
        </p:spPr>
        <p:txBody>
          <a:bodyPr/>
          <a:lstStyle>
            <a:lvl1pPr>
              <a:lnSpc>
                <a:spcPct val="112000"/>
              </a:lnSpc>
              <a:spcBef>
                <a:spcPts val="0"/>
              </a:spcBef>
              <a:defRPr b="0" cap="none" spc="0" sz="4100">
                <a:latin typeface="HelveticaNeueLT Std Lt"/>
                <a:ea typeface="HelveticaNeueLT Std Lt"/>
                <a:cs typeface="HelveticaNeueLT Std Lt"/>
                <a:sym typeface="HelveticaNeueLT Std Lt"/>
              </a:defRPr>
            </a:lvl1pPr>
          </a:lstStyle>
          <a:p>
            <a:pPr/>
            <a:r>
              <a:t>He began to speak boldly in the synagogue. After Priscilla and Aquila heard him, they took him aside and explained the way of God to him more accurately.”</a:t>
            </a:r>
          </a:p>
        </p:txBody>
      </p:sp>
      <p:sp>
        <p:nvSpPr>
          <p:cNvPr id="271" name="Text Placeholder 2"/>
          <p:cNvSpPr txBox="1"/>
          <p:nvPr/>
        </p:nvSpPr>
        <p:spPr>
          <a:xfrm>
            <a:off x="686415" y="762000"/>
            <a:ext cx="1084868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85000"/>
              </a:lnSpc>
              <a:spcBef>
                <a:spcPts val="600"/>
              </a:spcBef>
              <a:defRPr b="1" cap="all" spc="100" sz="4800">
                <a:solidFill>
                  <a:srgbClr val="867A72"/>
                </a:solidFill>
                <a:latin typeface="Montserrat bold"/>
                <a:ea typeface="Montserrat bold"/>
                <a:cs typeface="Montserrat bold"/>
                <a:sym typeface="Montserrat bold"/>
              </a:defRPr>
            </a:lvl1pPr>
          </a:lstStyle>
          <a:p>
            <a:pPr/>
            <a:r>
              <a:t>Acts 18:24-26</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Title 4"/>
          <p:cNvSpPr txBox="1"/>
          <p:nvPr>
            <p:ph type="title"/>
          </p:nvPr>
        </p:nvSpPr>
        <p:spPr>
          <a:xfrm>
            <a:off x="303212" y="5029200"/>
            <a:ext cx="2956082" cy="914400"/>
          </a:xfrm>
          <a:prstGeom prst="rect">
            <a:avLst/>
          </a:prstGeom>
        </p:spPr>
        <p:txBody>
          <a:bodyPr/>
          <a:lstStyle>
            <a:lvl1pPr>
              <a:defRPr sz="4800"/>
            </a:lvl1pPr>
          </a:lstStyle>
          <a:p>
            <a:pPr/>
            <a:r>
              <a:t>Discuss</a:t>
            </a:r>
          </a:p>
        </p:txBody>
      </p:sp>
      <p:sp>
        <p:nvSpPr>
          <p:cNvPr id="274" name="Text Placeholder 5"/>
          <p:cNvSpPr txBox="1"/>
          <p:nvPr>
            <p:ph type="body" idx="1"/>
          </p:nvPr>
        </p:nvSpPr>
        <p:spPr>
          <a:xfrm>
            <a:off x="4037012" y="381000"/>
            <a:ext cx="7391400" cy="5943600"/>
          </a:xfrm>
          <a:prstGeom prst="rect">
            <a:avLst/>
          </a:prstGeom>
        </p:spPr>
        <p:txBody>
          <a:bodyPr anchor="ctr"/>
          <a:lstStyle/>
          <a:p>
            <a:pPr>
              <a:defRPr b="1" sz="4400"/>
            </a:pPr>
            <a:r>
              <a:t>How did the Berean </a:t>
            </a:r>
          </a:p>
          <a:p>
            <a:pPr>
              <a:defRPr b="1" sz="4400"/>
            </a:pPr>
            <a:r>
              <a:t>Jews demonstrate a commitment to </a:t>
            </a:r>
          </a:p>
          <a:p>
            <a:pPr>
              <a:defRPr b="1" sz="4400"/>
            </a:pPr>
            <a:r>
              <a:t>Scripture?</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Title 4"/>
          <p:cNvSpPr txBox="1"/>
          <p:nvPr>
            <p:ph type="title"/>
          </p:nvPr>
        </p:nvSpPr>
        <p:spPr>
          <a:xfrm>
            <a:off x="303212" y="5029200"/>
            <a:ext cx="2956082" cy="914400"/>
          </a:xfrm>
          <a:prstGeom prst="rect">
            <a:avLst/>
          </a:prstGeom>
        </p:spPr>
        <p:txBody>
          <a:bodyPr/>
          <a:lstStyle>
            <a:lvl1pPr>
              <a:defRPr sz="4800"/>
            </a:lvl1pPr>
          </a:lstStyle>
          <a:p>
            <a:pPr/>
            <a:r>
              <a:t>Discuss</a:t>
            </a:r>
          </a:p>
        </p:txBody>
      </p:sp>
      <p:sp>
        <p:nvSpPr>
          <p:cNvPr id="277" name="Text Placeholder 5"/>
          <p:cNvSpPr txBox="1"/>
          <p:nvPr>
            <p:ph type="body" idx="1"/>
          </p:nvPr>
        </p:nvSpPr>
        <p:spPr>
          <a:xfrm>
            <a:off x="4037012" y="381000"/>
            <a:ext cx="7391400" cy="5943600"/>
          </a:xfrm>
          <a:prstGeom prst="rect">
            <a:avLst/>
          </a:prstGeom>
        </p:spPr>
        <p:txBody>
          <a:bodyPr anchor="ctr"/>
          <a:lstStyle/>
          <a:p>
            <a:pPr>
              <a:defRPr b="1" sz="4400"/>
            </a:pPr>
            <a:r>
              <a:t>Why do you think it </a:t>
            </a:r>
          </a:p>
          <a:p>
            <a:pPr>
              <a:defRPr b="1" sz="4400"/>
            </a:pPr>
            <a:r>
              <a:t>was important that Aquilla and Priscilla addressed Apollos’s incorrect teaching?</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Title 4"/>
          <p:cNvSpPr txBox="1"/>
          <p:nvPr>
            <p:ph type="title"/>
          </p:nvPr>
        </p:nvSpPr>
        <p:spPr>
          <a:xfrm>
            <a:off x="303212" y="5029200"/>
            <a:ext cx="2956082" cy="914400"/>
          </a:xfrm>
          <a:prstGeom prst="rect">
            <a:avLst/>
          </a:prstGeom>
        </p:spPr>
        <p:txBody>
          <a:bodyPr/>
          <a:lstStyle>
            <a:lvl1pPr>
              <a:defRPr sz="4800"/>
            </a:lvl1pPr>
          </a:lstStyle>
          <a:p>
            <a:pPr/>
            <a:r>
              <a:t>Discuss</a:t>
            </a:r>
          </a:p>
        </p:txBody>
      </p:sp>
      <p:sp>
        <p:nvSpPr>
          <p:cNvPr id="280" name="Text Placeholder 5"/>
          <p:cNvSpPr txBox="1"/>
          <p:nvPr>
            <p:ph type="body" idx="1"/>
          </p:nvPr>
        </p:nvSpPr>
        <p:spPr>
          <a:xfrm>
            <a:off x="4037012" y="381000"/>
            <a:ext cx="7391400" cy="5943600"/>
          </a:xfrm>
          <a:prstGeom prst="rect">
            <a:avLst/>
          </a:prstGeom>
        </p:spPr>
        <p:txBody>
          <a:bodyPr anchor="ctr"/>
          <a:lstStyle>
            <a:lvl1pPr>
              <a:defRPr b="1" sz="4000"/>
            </a:lvl1pPr>
          </a:lstStyle>
          <a:p>
            <a:pPr/>
            <a:r>
              <a:t>Is your preparation and participation in your Connect Group based on God’s Word over human opinion? How might we grow in this?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Text Placeholder 2"/>
          <p:cNvSpPr txBox="1"/>
          <p:nvPr>
            <p:ph type="body" sz="quarter" idx="1"/>
          </p:nvPr>
        </p:nvSpPr>
        <p:spPr>
          <a:xfrm>
            <a:off x="624351" y="954877"/>
            <a:ext cx="10940120" cy="1483523"/>
          </a:xfrm>
          <a:prstGeom prst="rect">
            <a:avLst/>
          </a:prstGeom>
        </p:spPr>
        <p:txBody>
          <a:bodyPr/>
          <a:lstStyle/>
          <a:p>
            <a:pPr>
              <a:defRPr sz="4800">
                <a:solidFill>
                  <a:srgbClr val="867A72"/>
                </a:solidFill>
              </a:defRPr>
            </a:pPr>
            <a:r>
              <a:t>GOSPEL FOCUS</a:t>
            </a:r>
          </a:p>
          <a:p>
            <a:pPr>
              <a:lnSpc>
                <a:spcPct val="100000"/>
              </a:lnSpc>
              <a:defRPr b="0" sz="3300">
                <a:solidFill>
                  <a:srgbClr val="867A72"/>
                </a:solidFill>
              </a:defRPr>
            </a:pPr>
            <a:r>
              <a:t>Jesus came so that we might be saved.</a:t>
            </a:r>
          </a:p>
        </p:txBody>
      </p:sp>
      <p:sp>
        <p:nvSpPr>
          <p:cNvPr id="283" name="Text Placeholder 3"/>
          <p:cNvSpPr/>
          <p:nvPr>
            <p:ph type="body" idx="21"/>
          </p:nvPr>
        </p:nvSpPr>
        <p:spPr>
          <a:xfrm>
            <a:off x="619591" y="2374027"/>
            <a:ext cx="10940118" cy="4048756"/>
          </a:xfrm>
          <a:prstGeom prst="rect">
            <a:avLst/>
          </a:prstGeom>
          <a:extLst>
            <a:ext uri="{C572A759-6A51-4108-AA02-DFA0A04FC94B}">
              <ma14:wrappingTextBoxFlag xmlns:ma14="http://schemas.microsoft.com/office/mac/drawingml/2011/main" val="1"/>
            </a:ext>
          </a:extLst>
        </p:spPr>
        <p:txBody>
          <a:bodyPr/>
          <a:lstStyle/>
          <a:p>
            <a:pPr defTabSz="1206797">
              <a:lnSpc>
                <a:spcPct val="112000"/>
              </a:lnSpc>
              <a:spcBef>
                <a:spcPts val="0"/>
              </a:spcBef>
              <a:defRPr sz="3959"/>
            </a:pPr>
            <a:r>
              <a:t>In Romans 10:17 we read that “faith comes by hearing, and hearing by the Word of God” (NKJV). When Scripture is central in our hearts, central in our pulpit, and central in our groups, then Christ is proclaimed and people come to know Him. </a:t>
            </a:r>
            <a:r>
              <a:rPr>
                <a:solidFill>
                  <a:srgbClr val="CFBEB2"/>
                </a:solidFill>
              </a:rPr>
              <a:t>→</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Text Placeholder 2"/>
          <p:cNvSpPr txBox="1"/>
          <p:nvPr>
            <p:ph type="body" sz="quarter" idx="1"/>
          </p:nvPr>
        </p:nvSpPr>
        <p:spPr>
          <a:xfrm>
            <a:off x="624351" y="954877"/>
            <a:ext cx="10940120" cy="797723"/>
          </a:xfrm>
          <a:prstGeom prst="rect">
            <a:avLst/>
          </a:prstGeom>
        </p:spPr>
        <p:txBody>
          <a:bodyPr/>
          <a:lstStyle>
            <a:lvl1pPr defTabSz="1194607">
              <a:spcBef>
                <a:spcPts val="500"/>
              </a:spcBef>
              <a:defRPr spc="98" sz="4704">
                <a:solidFill>
                  <a:srgbClr val="867A72"/>
                </a:solidFill>
              </a:defRPr>
            </a:lvl1pPr>
          </a:lstStyle>
          <a:p>
            <a:pPr/>
            <a:r>
              <a:t>GOSPEL FOCUS</a:t>
            </a:r>
          </a:p>
        </p:txBody>
      </p:sp>
      <p:sp>
        <p:nvSpPr>
          <p:cNvPr id="286" name="Text Placeholder 3"/>
          <p:cNvSpPr/>
          <p:nvPr>
            <p:ph type="body" idx="21"/>
          </p:nvPr>
        </p:nvSpPr>
        <p:spPr>
          <a:xfrm>
            <a:off x="624352" y="1905000"/>
            <a:ext cx="10940119" cy="4114800"/>
          </a:xfrm>
          <a:prstGeom prst="rect">
            <a:avLst/>
          </a:prstGeom>
          <a:extLst>
            <a:ext uri="{C572A759-6A51-4108-AA02-DFA0A04FC94B}">
              <ma14:wrappingTextBoxFlag xmlns:ma14="http://schemas.microsoft.com/office/mac/drawingml/2011/main" val="1"/>
            </a:ext>
          </a:extLst>
        </p:spPr>
        <p:txBody>
          <a:bodyPr/>
          <a:lstStyle>
            <a:lvl1pPr>
              <a:lnSpc>
                <a:spcPct val="112000"/>
              </a:lnSpc>
              <a:spcBef>
                <a:spcPts val="0"/>
              </a:spcBef>
              <a:defRPr sz="4000"/>
            </a:lvl1pPr>
          </a:lstStyle>
          <a:p>
            <a:pPr/>
            <a:r>
              <a:t>For believers, the ongoing reception of God’s Word in our personal Bible Study, in the weekly sermon, and in our small group helps us to grow in biblical wisdom and build our lives on the foundation of Christ’s enduring Word (Matthew 7:24).</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Text Placeholder 5"/>
          <p:cNvSpPr txBox="1"/>
          <p:nvPr>
            <p:ph type="body" idx="1"/>
          </p:nvPr>
        </p:nvSpPr>
        <p:spPr>
          <a:xfrm>
            <a:off x="531812" y="381000"/>
            <a:ext cx="7888504" cy="6019800"/>
          </a:xfrm>
          <a:prstGeom prst="rect">
            <a:avLst/>
          </a:prstGeom>
        </p:spPr>
        <p:txBody>
          <a:bodyPr anchor="ctr"/>
          <a:lstStyle>
            <a:lvl1pPr>
              <a:lnSpc>
                <a:spcPct val="100000"/>
              </a:lnSpc>
              <a:defRPr b="1" sz="4200"/>
            </a:lvl1pPr>
          </a:lstStyle>
          <a:p>
            <a:pPr/>
            <a:r>
              <a:t>What does your personal Bible Study practice look like? Is there an opportunity to reengage in God’s Word in a fresh way this week?</a:t>
            </a:r>
          </a:p>
        </p:txBody>
      </p:sp>
      <p:sp>
        <p:nvSpPr>
          <p:cNvPr id="289" name="Title 4"/>
          <p:cNvSpPr txBox="1"/>
          <p:nvPr>
            <p:ph type="title"/>
          </p:nvPr>
        </p:nvSpPr>
        <p:spPr>
          <a:xfrm>
            <a:off x="9066211" y="5029200"/>
            <a:ext cx="2956083" cy="914400"/>
          </a:xfrm>
          <a:prstGeom prst="rect">
            <a:avLst/>
          </a:prstGeom>
        </p:spPr>
        <p:txBody>
          <a:bodyPr/>
          <a:lstStyle>
            <a:lvl1pPr>
              <a:defRPr sz="4800"/>
            </a:lvl1pPr>
          </a:lstStyle>
          <a:p>
            <a:pPr/>
            <a:r>
              <a:t>Reflect</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Text Placeholder 5"/>
          <p:cNvSpPr txBox="1"/>
          <p:nvPr>
            <p:ph type="body" idx="1"/>
          </p:nvPr>
        </p:nvSpPr>
        <p:spPr>
          <a:xfrm>
            <a:off x="531812" y="457200"/>
            <a:ext cx="7888504" cy="5943600"/>
          </a:xfrm>
          <a:prstGeom prst="rect">
            <a:avLst/>
          </a:prstGeom>
        </p:spPr>
        <p:txBody>
          <a:bodyPr anchor="ctr"/>
          <a:lstStyle/>
          <a:p>
            <a:pPr>
              <a:lnSpc>
                <a:spcPct val="100000"/>
              </a:lnSpc>
              <a:defRPr b="1" sz="4200"/>
            </a:pPr>
            <a:r>
              <a:t>How do you approach listening to the sermon? </a:t>
            </a:r>
          </a:p>
          <a:p>
            <a:pPr>
              <a:lnSpc>
                <a:spcPct val="100000"/>
              </a:lnSpc>
              <a:defRPr b="1" sz="4200"/>
            </a:pPr>
            <a:r>
              <a:t>Do you come to worship expecting to hear a Word </a:t>
            </a:r>
          </a:p>
          <a:p>
            <a:pPr>
              <a:lnSpc>
                <a:spcPct val="100000"/>
              </a:lnSpc>
              <a:defRPr b="1" sz="4200"/>
            </a:pPr>
            <a:r>
              <a:t>from God? Why or </a:t>
            </a:r>
          </a:p>
          <a:p>
            <a:pPr>
              <a:lnSpc>
                <a:spcPct val="100000"/>
              </a:lnSpc>
              <a:defRPr b="1" sz="4200"/>
            </a:pPr>
            <a:r>
              <a:t>why not?</a:t>
            </a:r>
          </a:p>
        </p:txBody>
      </p:sp>
      <p:sp>
        <p:nvSpPr>
          <p:cNvPr id="292" name="Title 4"/>
          <p:cNvSpPr txBox="1"/>
          <p:nvPr>
            <p:ph type="title"/>
          </p:nvPr>
        </p:nvSpPr>
        <p:spPr>
          <a:xfrm>
            <a:off x="9066211" y="5029200"/>
            <a:ext cx="2956083" cy="914400"/>
          </a:xfrm>
          <a:prstGeom prst="rect">
            <a:avLst/>
          </a:prstGeom>
        </p:spPr>
        <p:txBody>
          <a:bodyPr/>
          <a:lstStyle>
            <a:lvl1pPr>
              <a:defRPr sz="4800"/>
            </a:lvl1pPr>
          </a:lstStyle>
          <a:p>
            <a:pPr/>
            <a:r>
              <a:t>Reflect</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Text Placeholder 5"/>
          <p:cNvSpPr txBox="1"/>
          <p:nvPr>
            <p:ph type="body" sz="half" idx="1"/>
          </p:nvPr>
        </p:nvSpPr>
        <p:spPr>
          <a:xfrm>
            <a:off x="531812" y="1752599"/>
            <a:ext cx="7888504" cy="3464723"/>
          </a:xfrm>
          <a:prstGeom prst="rect">
            <a:avLst/>
          </a:prstGeom>
        </p:spPr>
        <p:txBody>
          <a:bodyPr anchor="ctr"/>
          <a:lstStyle/>
          <a:p>
            <a:pPr>
              <a:lnSpc>
                <a:spcPct val="100000"/>
              </a:lnSpc>
              <a:defRPr b="1" sz="4200"/>
            </a:pPr>
            <a:r>
              <a:t>How can you seek to </a:t>
            </a:r>
          </a:p>
          <a:p>
            <a:pPr>
              <a:lnSpc>
                <a:spcPct val="100000"/>
              </a:lnSpc>
              <a:defRPr b="1" sz="4200"/>
            </a:pPr>
            <a:r>
              <a:t>grow as a student of those who preach and teach in </a:t>
            </a:r>
          </a:p>
          <a:p>
            <a:pPr>
              <a:lnSpc>
                <a:spcPct val="100000"/>
              </a:lnSpc>
              <a:defRPr b="1" sz="4200"/>
            </a:pPr>
            <a:r>
              <a:t>our church? </a:t>
            </a:r>
          </a:p>
        </p:txBody>
      </p:sp>
      <p:sp>
        <p:nvSpPr>
          <p:cNvPr id="295" name="Title 4"/>
          <p:cNvSpPr txBox="1"/>
          <p:nvPr>
            <p:ph type="title"/>
          </p:nvPr>
        </p:nvSpPr>
        <p:spPr>
          <a:xfrm>
            <a:off x="9066211" y="5029200"/>
            <a:ext cx="2956083" cy="914400"/>
          </a:xfrm>
          <a:prstGeom prst="rect">
            <a:avLst/>
          </a:prstGeom>
        </p:spPr>
        <p:txBody>
          <a:bodyPr/>
          <a:lstStyle>
            <a:lvl1pPr>
              <a:defRPr sz="4800"/>
            </a:lvl1pPr>
          </a:lstStyle>
          <a:p>
            <a:pPr/>
            <a:r>
              <a:t>Reflect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Text Placeholder 3"/>
          <p:cNvSpPr txBox="1"/>
          <p:nvPr>
            <p:ph type="body" idx="1"/>
          </p:nvPr>
        </p:nvSpPr>
        <p:spPr>
          <a:xfrm>
            <a:off x="1608042" y="2321721"/>
            <a:ext cx="8972740" cy="3810001"/>
          </a:xfrm>
          <a:prstGeom prst="rect">
            <a:avLst/>
          </a:prstGeom>
        </p:spPr>
        <p:txBody>
          <a:bodyPr/>
          <a:lstStyle/>
          <a:p>
            <a:pPr>
              <a:lnSpc>
                <a:spcPct val="100000"/>
              </a:lnSpc>
              <a:defRPr b="0" cap="none" spc="0" sz="4000">
                <a:latin typeface="HelveticaNeueLT Std Lt"/>
                <a:ea typeface="HelveticaNeueLT Std Lt"/>
                <a:cs typeface="HelveticaNeueLT Std Lt"/>
                <a:sym typeface="HelveticaNeueLT Std Lt"/>
              </a:defRPr>
            </a:pPr>
            <a:r>
              <a:t>What role does the Bible have in </a:t>
            </a:r>
            <a:endParaRPr sz="2800"/>
          </a:p>
          <a:p>
            <a:pPr>
              <a:lnSpc>
                <a:spcPct val="100000"/>
              </a:lnSpc>
              <a:defRPr b="0" cap="none" spc="0" sz="4000">
                <a:latin typeface="HelveticaNeueLT Std Lt"/>
                <a:ea typeface="HelveticaNeueLT Std Lt"/>
                <a:cs typeface="HelveticaNeueLT Std Lt"/>
                <a:sym typeface="HelveticaNeueLT Std Lt"/>
              </a:defRPr>
            </a:pPr>
            <a:r>
              <a:t>your everyday life? How could you grow in personal study of God’s Word this week?</a:t>
            </a:r>
          </a:p>
        </p:txBody>
      </p:sp>
      <p:sp>
        <p:nvSpPr>
          <p:cNvPr id="220" name="Text Placeholder 2"/>
          <p:cNvSpPr txBox="1"/>
          <p:nvPr/>
        </p:nvSpPr>
        <p:spPr>
          <a:xfrm>
            <a:off x="686415" y="1295400"/>
            <a:ext cx="10848680" cy="56912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defTabSz="816721">
              <a:lnSpc>
                <a:spcPct val="85000"/>
              </a:lnSpc>
              <a:spcBef>
                <a:spcPts val="400"/>
              </a:spcBef>
              <a:defRPr b="1" cap="all" spc="67" sz="3216">
                <a:solidFill>
                  <a:srgbClr val="867A72"/>
                </a:solidFill>
                <a:latin typeface="Montserrat bold"/>
                <a:ea typeface="Montserrat bold"/>
                <a:cs typeface="Montserrat bold"/>
                <a:sym typeface="Montserrat bold"/>
              </a:defRPr>
            </a:lvl1pPr>
          </a:lstStyle>
          <a:p>
            <a:pPr/>
            <a:r>
              <a:t>THINK ABOUT THIS…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Text Placeholder 5"/>
          <p:cNvSpPr txBox="1"/>
          <p:nvPr>
            <p:ph type="body" idx="1"/>
          </p:nvPr>
        </p:nvSpPr>
        <p:spPr>
          <a:xfrm>
            <a:off x="608012" y="457199"/>
            <a:ext cx="7659904" cy="5943601"/>
          </a:xfrm>
          <a:prstGeom prst="rect">
            <a:avLst/>
          </a:prstGeom>
        </p:spPr>
        <p:txBody>
          <a:bodyPr anchor="ctr"/>
          <a:lstStyle>
            <a:lvl1pPr>
              <a:lnSpc>
                <a:spcPct val="100000"/>
              </a:lnSpc>
              <a:defRPr b="1" sz="3900"/>
            </a:lvl1pPr>
          </a:lstStyle>
          <a:p>
            <a:pPr/>
            <a:r>
              <a:t>The early church grew when Scripture was preached faithfully in both large and small group settings. The same is true today. The church grows when the Bible is central to our teaching and preaching. How can you make the Bible central in your life this week?</a:t>
            </a:r>
          </a:p>
        </p:txBody>
      </p:sp>
      <p:sp>
        <p:nvSpPr>
          <p:cNvPr id="298" name="Title 4"/>
          <p:cNvSpPr txBox="1"/>
          <p:nvPr>
            <p:ph type="title"/>
          </p:nvPr>
        </p:nvSpPr>
        <p:spPr>
          <a:xfrm>
            <a:off x="9066211" y="5029200"/>
            <a:ext cx="2956083" cy="914400"/>
          </a:xfrm>
          <a:prstGeom prst="rect">
            <a:avLst/>
          </a:prstGeom>
        </p:spPr>
        <p:txBody>
          <a:bodyPr/>
          <a:lstStyle>
            <a:lvl1pPr>
              <a:defRPr sz="4500"/>
            </a:lvl1pPr>
          </a:lstStyle>
          <a:p>
            <a:pPr/>
            <a:r>
              <a:t>Respond</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Title 4"/>
          <p:cNvSpPr txBox="1"/>
          <p:nvPr>
            <p:ph type="title"/>
          </p:nvPr>
        </p:nvSpPr>
        <p:spPr>
          <a:xfrm>
            <a:off x="303212" y="5029200"/>
            <a:ext cx="2956082" cy="914400"/>
          </a:xfrm>
          <a:prstGeom prst="rect">
            <a:avLst/>
          </a:prstGeom>
        </p:spPr>
        <p:txBody>
          <a:bodyPr/>
          <a:lstStyle>
            <a:lvl1pPr>
              <a:defRPr sz="4800"/>
            </a:lvl1pPr>
          </a:lstStyle>
          <a:p>
            <a:pPr/>
            <a:r>
              <a:t>Apply</a:t>
            </a:r>
          </a:p>
        </p:txBody>
      </p:sp>
      <p:sp>
        <p:nvSpPr>
          <p:cNvPr id="301" name="Text Placeholder 5"/>
          <p:cNvSpPr txBox="1"/>
          <p:nvPr>
            <p:ph type="body" idx="1"/>
          </p:nvPr>
        </p:nvSpPr>
        <p:spPr>
          <a:xfrm>
            <a:off x="4113212" y="457200"/>
            <a:ext cx="7315201" cy="5943600"/>
          </a:xfrm>
          <a:prstGeom prst="rect">
            <a:avLst/>
          </a:prstGeom>
        </p:spPr>
        <p:txBody>
          <a:bodyPr anchor="ctr"/>
          <a:lstStyle>
            <a:lvl1pPr>
              <a:lnSpc>
                <a:spcPct val="100000"/>
              </a:lnSpc>
              <a:defRPr b="1" sz="3900"/>
            </a:lvl1pPr>
          </a:lstStyle>
          <a:p>
            <a:pPr/>
            <a:r>
              <a:t>In the late Eugene Peterson’s Eat This Book, he encourages the body of believers to feast daily on God’s Word. What would need to change in your day-to-day and Sunday experience to approach God’s Word as a feast to be enjoyed?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Title 4"/>
          <p:cNvSpPr txBox="1"/>
          <p:nvPr>
            <p:ph type="title"/>
          </p:nvPr>
        </p:nvSpPr>
        <p:spPr>
          <a:xfrm>
            <a:off x="303212" y="5029200"/>
            <a:ext cx="2956082" cy="914400"/>
          </a:xfrm>
          <a:prstGeom prst="rect">
            <a:avLst/>
          </a:prstGeom>
        </p:spPr>
        <p:txBody>
          <a:bodyPr/>
          <a:lstStyle>
            <a:lvl1pPr>
              <a:defRPr sz="4800"/>
            </a:lvl1pPr>
          </a:lstStyle>
          <a:p>
            <a:pPr/>
            <a:r>
              <a:t>Discuss</a:t>
            </a:r>
          </a:p>
        </p:txBody>
      </p:sp>
      <p:sp>
        <p:nvSpPr>
          <p:cNvPr id="223" name="Text Placeholder 5"/>
          <p:cNvSpPr txBox="1"/>
          <p:nvPr/>
        </p:nvSpPr>
        <p:spPr>
          <a:xfrm>
            <a:off x="4082731" y="1908810"/>
            <a:ext cx="7299961" cy="304038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lnSpc>
                <a:spcPct val="110000"/>
              </a:lnSpc>
              <a:defRPr b="1" sz="3600">
                <a:latin typeface="HelveticaNeueLT Std Lt"/>
                <a:ea typeface="HelveticaNeueLT Std Lt"/>
                <a:cs typeface="HelveticaNeueLT Std Lt"/>
                <a:sym typeface="HelveticaNeueLT Std Lt"/>
              </a:defRPr>
            </a:pPr>
            <a:r>
              <a:t>What role does biblical </a:t>
            </a:r>
            <a:endParaRPr sz="2800"/>
          </a:p>
          <a:p>
            <a:pPr algn="ctr">
              <a:lnSpc>
                <a:spcPct val="110000"/>
              </a:lnSpc>
              <a:defRPr b="1" sz="3600">
                <a:latin typeface="HelveticaNeueLT Std Lt"/>
                <a:ea typeface="HelveticaNeueLT Std Lt"/>
                <a:cs typeface="HelveticaNeueLT Std Lt"/>
                <a:sym typeface="HelveticaNeueLT Std Lt"/>
              </a:defRPr>
            </a:pPr>
            <a:r>
              <a:t>teaching play in your everyday life? Could you explain to someone what’s important to you about learning Scripture?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Title 4"/>
          <p:cNvSpPr txBox="1"/>
          <p:nvPr>
            <p:ph type="title"/>
          </p:nvPr>
        </p:nvSpPr>
        <p:spPr>
          <a:xfrm>
            <a:off x="-2" y="762000"/>
            <a:ext cx="12188826" cy="4419600"/>
          </a:xfrm>
          <a:prstGeom prst="rect">
            <a:avLst/>
          </a:prstGeom>
        </p:spPr>
        <p:txBody>
          <a:bodyPr anchor="b"/>
          <a:lstStyle/>
          <a:p>
            <a:pPr>
              <a:spcBef>
                <a:spcPts val="0"/>
              </a:spcBef>
              <a:defRPr sz="4900"/>
            </a:pPr>
            <a:r>
              <a:t>1. CHRIST AND HIS WORD SHOULD BE </a:t>
            </a:r>
            <a:r>
              <a:rPr u="sng"/>
              <a:t>CENTRAL</a:t>
            </a:r>
            <a:r>
              <a:t> IN OUR </a:t>
            </a:r>
            <a:r>
              <a:rPr u="sng"/>
              <a:t>HEARTS</a:t>
            </a:r>
            <a:r>
              <a:t>.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Text Placeholder 3"/>
          <p:cNvSpPr txBox="1"/>
          <p:nvPr>
            <p:ph type="body" idx="1"/>
          </p:nvPr>
        </p:nvSpPr>
        <p:spPr>
          <a:xfrm>
            <a:off x="808060" y="1676399"/>
            <a:ext cx="10605390" cy="3773203"/>
          </a:xfrm>
          <a:prstGeom prst="rect">
            <a:avLst/>
          </a:prstGeom>
        </p:spPr>
        <p:txBody>
          <a:bodyPr/>
          <a:lstStyle>
            <a:lvl1pPr defTabSz="1121468">
              <a:lnSpc>
                <a:spcPct val="112000"/>
              </a:lnSpc>
              <a:spcBef>
                <a:spcPts val="0"/>
              </a:spcBef>
              <a:defRPr b="0" cap="none" spc="0" sz="3680">
                <a:latin typeface="HelveticaNeueLT Std Lt"/>
                <a:ea typeface="HelveticaNeueLT Std Lt"/>
                <a:cs typeface="HelveticaNeueLT Std Lt"/>
                <a:sym typeface="HelveticaNeueLT Std Lt"/>
              </a:defRPr>
            </a:lvl1pPr>
          </a:lstStyle>
          <a:p>
            <a:pPr/>
            <a:r>
              <a:t>“Therefore let all the house of Israel know with certainty that God has made this Jesus, whom you crucified, both Lord and Messiah.” When they heard this, they were pierced to the heart and said to Peter and the rest of the apostles, “Brothers, what should we do?”</a:t>
            </a:r>
          </a:p>
        </p:txBody>
      </p:sp>
      <p:sp>
        <p:nvSpPr>
          <p:cNvPr id="228" name="Text Placeholder 2"/>
          <p:cNvSpPr txBox="1"/>
          <p:nvPr/>
        </p:nvSpPr>
        <p:spPr>
          <a:xfrm>
            <a:off x="686415" y="843149"/>
            <a:ext cx="1084868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85000"/>
              </a:lnSpc>
              <a:spcBef>
                <a:spcPts val="600"/>
              </a:spcBef>
              <a:defRPr b="1" cap="all" spc="100" sz="4800">
                <a:solidFill>
                  <a:srgbClr val="867A72"/>
                </a:solidFill>
                <a:latin typeface="Montserrat bold"/>
                <a:ea typeface="Montserrat bold"/>
                <a:cs typeface="Montserrat bold"/>
                <a:sym typeface="Montserrat bold"/>
              </a:defRPr>
            </a:lvl1pPr>
          </a:lstStyle>
          <a:p>
            <a:pPr/>
            <a:r>
              <a:t>Acts 2:36-37</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Title 4"/>
          <p:cNvSpPr txBox="1"/>
          <p:nvPr>
            <p:ph type="title"/>
          </p:nvPr>
        </p:nvSpPr>
        <p:spPr>
          <a:xfrm>
            <a:off x="303212" y="5029200"/>
            <a:ext cx="2956082" cy="914400"/>
          </a:xfrm>
          <a:prstGeom prst="rect">
            <a:avLst/>
          </a:prstGeom>
        </p:spPr>
        <p:txBody>
          <a:bodyPr/>
          <a:lstStyle>
            <a:lvl1pPr>
              <a:defRPr sz="4800"/>
            </a:lvl1pPr>
          </a:lstStyle>
          <a:p>
            <a:pPr/>
            <a:r>
              <a:t>Discuss</a:t>
            </a:r>
          </a:p>
        </p:txBody>
      </p:sp>
      <p:sp>
        <p:nvSpPr>
          <p:cNvPr id="231" name="Text Placeholder 5"/>
          <p:cNvSpPr txBox="1"/>
          <p:nvPr>
            <p:ph type="body" idx="1"/>
          </p:nvPr>
        </p:nvSpPr>
        <p:spPr>
          <a:xfrm>
            <a:off x="4037012" y="457200"/>
            <a:ext cx="7391400" cy="5943600"/>
          </a:xfrm>
          <a:prstGeom prst="rect">
            <a:avLst/>
          </a:prstGeom>
        </p:spPr>
        <p:txBody>
          <a:bodyPr anchor="ctr"/>
          <a:lstStyle/>
          <a:p>
            <a:pPr>
              <a:defRPr b="1" sz="4000"/>
            </a:pPr>
            <a:r>
              <a:t>What can we learn from </a:t>
            </a:r>
          </a:p>
          <a:p>
            <a:pPr>
              <a:defRPr b="1" sz="4000"/>
            </a:pPr>
            <a:r>
              <a:t>the fact that Peter’s primary means of proclaiming Jesus was pointing to the promises found in God’s Word </a:t>
            </a:r>
          </a:p>
          <a:p>
            <a:pPr>
              <a:defRPr b="1" sz="4000"/>
            </a:pPr>
            <a:r>
              <a:t>about Him?</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Title 4"/>
          <p:cNvSpPr txBox="1"/>
          <p:nvPr>
            <p:ph type="title"/>
          </p:nvPr>
        </p:nvSpPr>
        <p:spPr>
          <a:xfrm>
            <a:off x="303212" y="5029200"/>
            <a:ext cx="2956082" cy="914400"/>
          </a:xfrm>
          <a:prstGeom prst="rect">
            <a:avLst/>
          </a:prstGeom>
        </p:spPr>
        <p:txBody>
          <a:bodyPr/>
          <a:lstStyle>
            <a:lvl1pPr>
              <a:defRPr sz="4800"/>
            </a:lvl1pPr>
          </a:lstStyle>
          <a:p>
            <a:pPr/>
            <a:r>
              <a:t>Discuss</a:t>
            </a:r>
          </a:p>
        </p:txBody>
      </p:sp>
      <p:sp>
        <p:nvSpPr>
          <p:cNvPr id="234" name="Text Placeholder 5"/>
          <p:cNvSpPr txBox="1"/>
          <p:nvPr>
            <p:ph type="body" idx="1"/>
          </p:nvPr>
        </p:nvSpPr>
        <p:spPr>
          <a:xfrm>
            <a:off x="4037012" y="457200"/>
            <a:ext cx="7391400" cy="5943600"/>
          </a:xfrm>
          <a:prstGeom prst="rect">
            <a:avLst/>
          </a:prstGeom>
        </p:spPr>
        <p:txBody>
          <a:bodyPr anchor="ctr"/>
          <a:lstStyle/>
          <a:p>
            <a:pPr>
              <a:defRPr b="1" sz="4000"/>
            </a:pPr>
            <a:r>
              <a:t>Why is it important that </a:t>
            </a:r>
          </a:p>
          <a:p>
            <a:pPr>
              <a:defRPr b="1" sz="4000"/>
            </a:pPr>
            <a:r>
              <a:t>we hear the Word of God taught and that we study </a:t>
            </a:r>
          </a:p>
          <a:p>
            <a:pPr>
              <a:defRPr b="1" sz="4000"/>
            </a:pPr>
            <a:r>
              <a:t>it personally?</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Title 4"/>
          <p:cNvSpPr txBox="1"/>
          <p:nvPr>
            <p:ph type="title"/>
          </p:nvPr>
        </p:nvSpPr>
        <p:spPr>
          <a:xfrm>
            <a:off x="303212" y="5029200"/>
            <a:ext cx="2956082" cy="914400"/>
          </a:xfrm>
          <a:prstGeom prst="rect">
            <a:avLst/>
          </a:prstGeom>
        </p:spPr>
        <p:txBody>
          <a:bodyPr/>
          <a:lstStyle>
            <a:lvl1pPr>
              <a:defRPr sz="4800"/>
            </a:lvl1pPr>
          </a:lstStyle>
          <a:p>
            <a:pPr/>
            <a:r>
              <a:t>Discuss</a:t>
            </a:r>
          </a:p>
        </p:txBody>
      </p:sp>
      <p:sp>
        <p:nvSpPr>
          <p:cNvPr id="237" name="Text Placeholder 5"/>
          <p:cNvSpPr txBox="1"/>
          <p:nvPr>
            <p:ph type="body" idx="1"/>
          </p:nvPr>
        </p:nvSpPr>
        <p:spPr>
          <a:xfrm>
            <a:off x="4037012" y="457200"/>
            <a:ext cx="7391400" cy="5943600"/>
          </a:xfrm>
          <a:prstGeom prst="rect">
            <a:avLst/>
          </a:prstGeom>
        </p:spPr>
        <p:txBody>
          <a:bodyPr anchor="ctr"/>
          <a:lstStyle/>
          <a:p>
            <a:pPr>
              <a:defRPr b="1" sz="4000"/>
            </a:pPr>
            <a:r>
              <a:t>How has your testimony </a:t>
            </a:r>
          </a:p>
          <a:p>
            <a:pPr>
              <a:defRPr b="1" sz="4000"/>
            </a:pPr>
            <a:r>
              <a:t>been impacted by faithful teaching and preaching?</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172E56"/>
      </a:dk1>
      <a:lt1>
        <a:srgbClr val="FFFFFF"/>
      </a:lt1>
      <a:dk2>
        <a:srgbClr val="A7A7A7"/>
      </a:dk2>
      <a:lt2>
        <a:srgbClr val="535353"/>
      </a:lt2>
      <a:accent1>
        <a:srgbClr val="89D0DE"/>
      </a:accent1>
      <a:accent2>
        <a:srgbClr val="C66008"/>
      </a:accent2>
      <a:accent3>
        <a:srgbClr val="8FB935"/>
      </a:accent3>
      <a:accent4>
        <a:srgbClr val="8F8F8F"/>
      </a:accent4>
      <a:accent5>
        <a:srgbClr val="172E56"/>
      </a:accent5>
      <a:accent6>
        <a:srgbClr val="EFD215"/>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Off val="44000"/>
          </a:schemeClr>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89D0DE"/>
      </a:accent1>
      <a:accent2>
        <a:srgbClr val="C66008"/>
      </a:accent2>
      <a:accent3>
        <a:srgbClr val="8FB935"/>
      </a:accent3>
      <a:accent4>
        <a:srgbClr val="8F8F8F"/>
      </a:accent4>
      <a:accent5>
        <a:srgbClr val="172E56"/>
      </a:accent5>
      <a:accent6>
        <a:srgbClr val="EFD215"/>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Off val="44000"/>
          </a:schemeClr>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