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567" r:id="rId5"/>
    <p:sldId id="833" r:id="rId6"/>
    <p:sldId id="903" r:id="rId7"/>
    <p:sldId id="834" r:id="rId8"/>
    <p:sldId id="577" r:id="rId9"/>
    <p:sldId id="579" r:id="rId10"/>
    <p:sldId id="574" r:id="rId11"/>
    <p:sldId id="632" r:id="rId12"/>
    <p:sldId id="873" r:id="rId13"/>
    <p:sldId id="874" r:id="rId14"/>
    <p:sldId id="793" r:id="rId15"/>
    <p:sldId id="826" r:id="rId16"/>
    <p:sldId id="796" r:id="rId17"/>
    <p:sldId id="842" r:id="rId18"/>
    <p:sldId id="843" r:id="rId19"/>
    <p:sldId id="797" r:id="rId20"/>
    <p:sldId id="825" r:id="rId21"/>
    <p:sldId id="814" r:id="rId22"/>
    <p:sldId id="847" r:id="rId23"/>
    <p:sldId id="848" r:id="rId24"/>
    <p:sldId id="771" r:id="rId25"/>
    <p:sldId id="875" r:id="rId26"/>
    <p:sldId id="876" r:id="rId27"/>
    <p:sldId id="813" r:id="rId28"/>
    <p:sldId id="851" r:id="rId29"/>
    <p:sldId id="850" r:id="rId30"/>
    <p:sldId id="818" r:id="rId3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3" autoAdjust="0"/>
    <p:restoredTop sz="96027"/>
  </p:normalViewPr>
  <p:slideViewPr>
    <p:cSldViewPr>
      <p:cViewPr varScale="1">
        <p:scale>
          <a:sx n="112" d="100"/>
          <a:sy n="112" d="100"/>
        </p:scale>
        <p:origin x="232" y="40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10/21/25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10/21/25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24</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25</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26</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1"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10830"/>
            <a:ext cx="12153491" cy="6836339"/>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What compels you </a:t>
            </a:r>
          </a:p>
          <a:p>
            <a:r>
              <a:rPr lang="en-US" sz="4000" b="1" dirty="0"/>
              <a:t>this season? How can you love as Jesus loved?</a:t>
            </a:r>
          </a:p>
        </p:txBody>
      </p:sp>
    </p:spTree>
    <p:extLst>
      <p:ext uri="{BB962C8B-B14F-4D97-AF65-F5344CB8AC3E}">
        <p14:creationId xmlns:p14="http://schemas.microsoft.com/office/powerpoint/2010/main" val="420198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Christ’s love shows us </a:t>
            </a:r>
            <a:br>
              <a:rPr lang="en-US" sz="5500" dirty="0"/>
            </a:br>
            <a:r>
              <a:rPr lang="en-US" sz="5500" dirty="0"/>
              <a:t>what </a:t>
            </a:r>
            <a:r>
              <a:rPr lang="en-US" sz="5500" u="sng" dirty="0"/>
              <a:t>real</a:t>
            </a:r>
            <a:r>
              <a:rPr lang="en-US" sz="5500" dirty="0"/>
              <a:t> </a:t>
            </a:r>
            <a:r>
              <a:rPr lang="en-US" sz="5500" u="sng" dirty="0"/>
              <a:t>life</a:t>
            </a:r>
            <a:r>
              <a:rPr lang="en-US" sz="5500" dirty="0"/>
              <a:t> is.</a:t>
            </a:r>
          </a:p>
        </p:txBody>
      </p:sp>
    </p:spTree>
    <p:extLst>
      <p:ext uri="{BB962C8B-B14F-4D97-AF65-F5344CB8AC3E}">
        <p14:creationId xmlns:p14="http://schemas.microsoft.com/office/powerpoint/2010/main" val="52439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600200"/>
            <a:ext cx="10833988" cy="4724400"/>
          </a:xfrm>
        </p:spPr>
        <p:txBody>
          <a:bodyPr/>
          <a:lstStyle/>
          <a:p>
            <a:pPr marR="0">
              <a:lnSpc>
                <a:spcPct val="112000"/>
              </a:lnSpc>
              <a:spcBef>
                <a:spcPts val="0"/>
              </a:spcBef>
              <a:spcAft>
                <a:spcPts val="0"/>
              </a:spcAft>
            </a:pPr>
            <a:r>
              <a:rPr lang="en-US" sz="4300" dirty="0"/>
              <a:t>“God’s love was revealed among us in this way: God sent his one and only Son into the world so that we might live through him. Love consists in this: not that we loved God, but that he loved us and sent his Son to be the atoning sacrifice for our sins.”</a:t>
            </a:r>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John 4:9-10</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What have you enjoyed more—experiencing Christmas as a child or giving gifts as an adult? </a:t>
            </a:r>
          </a:p>
        </p:txBody>
      </p:sp>
    </p:spTree>
    <p:extLst>
      <p:ext uri="{BB962C8B-B14F-4D97-AF65-F5344CB8AC3E}">
        <p14:creationId xmlns:p14="http://schemas.microsoft.com/office/powerpoint/2010/main" val="146474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How does the life </a:t>
            </a:r>
          </a:p>
          <a:p>
            <a:r>
              <a:rPr lang="en-US" sz="4200" b="1" dirty="0"/>
              <a:t>Jesus offers us display </a:t>
            </a:r>
          </a:p>
          <a:p>
            <a:r>
              <a:rPr lang="en-US" sz="4200" b="1" dirty="0"/>
              <a:t>His love for us?</a:t>
            </a:r>
          </a:p>
        </p:txBody>
      </p:sp>
    </p:spTree>
    <p:extLst>
      <p:ext uri="{BB962C8B-B14F-4D97-AF65-F5344CB8AC3E}">
        <p14:creationId xmlns:p14="http://schemas.microsoft.com/office/powerpoint/2010/main" val="359010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AB15-67B8-1974-92E1-5A1593CE74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EE2DF1-8541-E3A7-3299-7CD77442818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116B516-6EB4-7E16-5D8D-70C6AD97AEA6}"/>
              </a:ext>
            </a:extLst>
          </p:cNvPr>
          <p:cNvSpPr>
            <a:spLocks noGrp="1"/>
          </p:cNvSpPr>
          <p:nvPr>
            <p:ph type="body" sz="quarter" idx="19"/>
          </p:nvPr>
        </p:nvSpPr>
        <p:spPr>
          <a:xfrm>
            <a:off x="4037013" y="381000"/>
            <a:ext cx="7391399" cy="5943600"/>
          </a:xfrm>
        </p:spPr>
        <p:txBody>
          <a:bodyPr anchor="ctr"/>
          <a:lstStyle/>
          <a:p>
            <a:r>
              <a:rPr lang="en-US" sz="4200" b="1" dirty="0"/>
              <a:t>What does </a:t>
            </a:r>
          </a:p>
          <a:p>
            <a:r>
              <a:rPr lang="en-US" sz="4200" b="1" dirty="0"/>
              <a:t>experiencing “abundant life” in Christ mean to you now? What are some things that offer false forms of </a:t>
            </a:r>
          </a:p>
          <a:p>
            <a:r>
              <a:rPr lang="en-US" sz="4200" b="1" dirty="0"/>
              <a:t>life in the world?</a:t>
            </a:r>
          </a:p>
        </p:txBody>
      </p:sp>
    </p:spTree>
    <p:extLst>
      <p:ext uri="{BB962C8B-B14F-4D97-AF65-F5344CB8AC3E}">
        <p14:creationId xmlns:p14="http://schemas.microsoft.com/office/powerpoint/2010/main" val="10365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Christ’s love shows us </a:t>
            </a:r>
            <a:br>
              <a:rPr lang="en-US" sz="5500" dirty="0"/>
            </a:br>
            <a:r>
              <a:rPr lang="en-US" sz="5500" dirty="0"/>
              <a:t>how to </a:t>
            </a:r>
            <a:r>
              <a:rPr lang="en-US" sz="5500" u="sng" dirty="0"/>
              <a:t>love</a:t>
            </a:r>
            <a:r>
              <a:rPr lang="en-US" sz="5500" dirty="0"/>
              <a:t> </a:t>
            </a:r>
            <a:r>
              <a:rPr lang="en-US" sz="5500" u="sng" dirty="0"/>
              <a:t>others</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640678"/>
            <a:ext cx="10270659" cy="4150522"/>
          </a:xfrm>
        </p:spPr>
        <p:txBody>
          <a:bodyPr/>
          <a:lstStyle/>
          <a:p>
            <a:pPr marR="0">
              <a:lnSpc>
                <a:spcPct val="112000"/>
              </a:lnSpc>
              <a:spcBef>
                <a:spcPts val="0"/>
              </a:spcBef>
              <a:spcAft>
                <a:spcPts val="0"/>
              </a:spcAft>
            </a:pPr>
            <a:r>
              <a:rPr lang="en-US" sz="4300" dirty="0"/>
              <a:t>“I give you a new command: Love one another. Just as I have loved you, you are also to love one another. By this everyone will know that you are my disciples if you love one another.”</a:t>
            </a:r>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13:34-35</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Do you remember a </a:t>
            </a:r>
          </a:p>
          <a:p>
            <a:r>
              <a:rPr lang="en-US" sz="4400" b="1" dirty="0"/>
              <a:t>time when witnessing Christians serve others positively impacted </a:t>
            </a:r>
          </a:p>
          <a:p>
            <a:r>
              <a:rPr lang="en-US" sz="4400" b="1" dirty="0"/>
              <a:t>your faith? </a:t>
            </a:r>
          </a:p>
        </p:txBody>
      </p:sp>
    </p:spTree>
    <p:extLst>
      <p:ext uri="{BB962C8B-B14F-4D97-AF65-F5344CB8AC3E}">
        <p14:creationId xmlns:p14="http://schemas.microsoft.com/office/powerpoint/2010/main" val="255578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400" b="1" dirty="0"/>
              <a:t>Why do you think Jesus </a:t>
            </a:r>
          </a:p>
          <a:p>
            <a:r>
              <a:rPr lang="en-US" sz="4400" b="1" dirty="0"/>
              <a:t>said the way Christians love each other in the church impacts those outside of it? How have you seen this reality?</a:t>
            </a:r>
          </a:p>
        </p:txBody>
      </p:sp>
    </p:spTree>
    <p:extLst>
      <p:ext uri="{BB962C8B-B14F-4D97-AF65-F5344CB8AC3E}">
        <p14:creationId xmlns:p14="http://schemas.microsoft.com/office/powerpoint/2010/main" val="184024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371600"/>
            <a:ext cx="10940118" cy="4267200"/>
          </a:xfrm>
        </p:spPr>
        <p:txBody>
          <a:bodyPr/>
          <a:lstStyle/>
          <a:p>
            <a:pPr>
              <a:lnSpc>
                <a:spcPct val="100000"/>
              </a:lnSpc>
            </a:pPr>
            <a:r>
              <a:rPr lang="en-US" sz="8000" dirty="0">
                <a:solidFill>
                  <a:srgbClr val="867A72"/>
                </a:solidFill>
              </a:rPr>
              <a:t>Advent</a:t>
            </a:r>
          </a:p>
          <a:p>
            <a:pPr>
              <a:lnSpc>
                <a:spcPct val="100000"/>
              </a:lnSpc>
            </a:pPr>
            <a:r>
              <a:rPr lang="en-US" sz="4000" b="0" dirty="0">
                <a:solidFill>
                  <a:srgbClr val="867A72"/>
                </a:solidFill>
                <a:latin typeface="Montserrat Light" pitchFamily="2" charset="77"/>
              </a:rPr>
              <a:t>Season 2025</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50000"/>
              </a:lnSpc>
            </a:pPr>
            <a:r>
              <a:rPr lang="en-US" sz="2800" dirty="0">
                <a:solidFill>
                  <a:schemeClr val="accent3"/>
                </a:solidFill>
                <a:latin typeface="Montserrat ExtraBold" pitchFamily="2" charset="77"/>
              </a:rPr>
              <a:t>Session one: </a:t>
            </a:r>
            <a:r>
              <a:rPr lang="en-US" sz="2800" b="0" dirty="0">
                <a:solidFill>
                  <a:schemeClr val="accent3"/>
                </a:solidFill>
                <a:latin typeface="Montserrat ExtraBold" pitchFamily="2" charset="77"/>
              </a:rPr>
              <a:t>Love</a:t>
            </a:r>
            <a:endParaRPr lang="en-US" sz="4000" b="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3236912" y="3886200"/>
            <a:ext cx="57150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400" b="1" dirty="0"/>
              <a:t>How can you be intentional in the days leading to Christmas to extend genuine love and ministry to others on Christ’s behalf?</a:t>
            </a:r>
          </a:p>
        </p:txBody>
      </p:sp>
    </p:spTree>
    <p:extLst>
      <p:ext uri="{BB962C8B-B14F-4D97-AF65-F5344CB8AC3E}">
        <p14:creationId xmlns:p14="http://schemas.microsoft.com/office/powerpoint/2010/main" val="2496776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Christmas points to the cross.</a:t>
            </a:r>
            <a:endParaRPr lang="en-US" sz="3900" dirty="0"/>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093122"/>
            <a:ext cx="10940117" cy="3926678"/>
          </a:xfrm>
        </p:spPr>
        <p:txBody>
          <a:bodyPr/>
          <a:lstStyle/>
          <a:p>
            <a:pPr marR="0">
              <a:lnSpc>
                <a:spcPct val="112000"/>
              </a:lnSpc>
              <a:spcBef>
                <a:spcPts val="0"/>
              </a:spcBef>
              <a:spcAft>
                <a:spcPts val="0"/>
              </a:spcAft>
            </a:pPr>
            <a:r>
              <a:rPr lang="en-US" sz="4000" dirty="0"/>
              <a:t>We cannot have Christmas without the cross. Jesus came to earth not just to show us the way to salvation, but to be the way. He is more than a good example to follow. He is the Way to forgiveness of sins and eternal life.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6E5A5-C2F5-EB3C-3172-8475470E0C5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D60E9DE-131B-E2DE-FA5D-679373F5CD17}"/>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Christmas points to the cross.</a:t>
            </a:r>
            <a:endParaRPr lang="en-US" sz="3900" dirty="0"/>
          </a:p>
        </p:txBody>
      </p:sp>
      <p:sp>
        <p:nvSpPr>
          <p:cNvPr id="2" name="Text Placeholder 3">
            <a:extLst>
              <a:ext uri="{FF2B5EF4-FFF2-40B4-BE49-F238E27FC236}">
                <a16:creationId xmlns:a16="http://schemas.microsoft.com/office/drawing/2014/main" id="{C174E68B-19B7-9F53-CD49-8ADBC24C2BA5}"/>
              </a:ext>
            </a:extLst>
          </p:cNvPr>
          <p:cNvSpPr>
            <a:spLocks noGrp="1"/>
          </p:cNvSpPr>
          <p:nvPr>
            <p:ph type="body" sz="quarter" idx="23"/>
          </p:nvPr>
        </p:nvSpPr>
        <p:spPr>
          <a:xfrm>
            <a:off x="624353" y="2093122"/>
            <a:ext cx="10940117" cy="3926678"/>
          </a:xfrm>
        </p:spPr>
        <p:txBody>
          <a:bodyPr/>
          <a:lstStyle/>
          <a:p>
            <a:pPr marR="0">
              <a:lnSpc>
                <a:spcPct val="112000"/>
              </a:lnSpc>
              <a:spcBef>
                <a:spcPts val="0"/>
              </a:spcBef>
              <a:spcAft>
                <a:spcPts val="0"/>
              </a:spcAft>
            </a:pPr>
            <a:r>
              <a:rPr lang="en-US" sz="4000" dirty="0"/>
              <a:t>As we reflect on God’s love at Christmas, we keep one eye toward the love that Jesus demonstrated on the cross. He does not ask us to clean up our lives before we come to Him. He doesn’t ask us to be perfect.  </a:t>
            </a:r>
            <a:r>
              <a:rPr lang="en-US" sz="4000" dirty="0">
                <a:solidFill>
                  <a:srgbClr val="CFBEB2"/>
                </a:solidFill>
              </a:rPr>
              <a:t>→</a:t>
            </a:r>
            <a:endParaRPr lang="en-US" sz="4000" dirty="0"/>
          </a:p>
        </p:txBody>
      </p:sp>
    </p:spTree>
    <p:extLst>
      <p:ext uri="{BB962C8B-B14F-4D97-AF65-F5344CB8AC3E}">
        <p14:creationId xmlns:p14="http://schemas.microsoft.com/office/powerpoint/2010/main" val="1099858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42543-4B0A-806D-F409-7F38F3DD311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045424A-1424-4A2B-2158-1AE1227FF6AB}"/>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Christmas points to the cross.</a:t>
            </a:r>
            <a:endParaRPr lang="en-US" sz="3900" dirty="0"/>
          </a:p>
        </p:txBody>
      </p:sp>
      <p:sp>
        <p:nvSpPr>
          <p:cNvPr id="2" name="Text Placeholder 3">
            <a:extLst>
              <a:ext uri="{FF2B5EF4-FFF2-40B4-BE49-F238E27FC236}">
                <a16:creationId xmlns:a16="http://schemas.microsoft.com/office/drawing/2014/main" id="{D051476A-F723-150A-F57B-2976923A74FD}"/>
              </a:ext>
            </a:extLst>
          </p:cNvPr>
          <p:cNvSpPr>
            <a:spLocks noGrp="1"/>
          </p:cNvSpPr>
          <p:nvPr>
            <p:ph type="body" sz="quarter" idx="23"/>
          </p:nvPr>
        </p:nvSpPr>
        <p:spPr>
          <a:xfrm>
            <a:off x="624353" y="2057400"/>
            <a:ext cx="10940117" cy="3926678"/>
          </a:xfrm>
        </p:spPr>
        <p:txBody>
          <a:bodyPr/>
          <a:lstStyle/>
          <a:p>
            <a:pPr marR="0">
              <a:lnSpc>
                <a:spcPct val="112000"/>
              </a:lnSpc>
              <a:spcBef>
                <a:spcPts val="0"/>
              </a:spcBef>
              <a:spcAft>
                <a:spcPts val="0"/>
              </a:spcAft>
            </a:pPr>
            <a:r>
              <a:rPr lang="en-US" sz="4000" dirty="0"/>
              <a:t>Instead, He calls us to surrender our lives </a:t>
            </a:r>
          </a:p>
          <a:p>
            <a:pPr marR="0">
              <a:lnSpc>
                <a:spcPct val="112000"/>
              </a:lnSpc>
              <a:spcBef>
                <a:spcPts val="0"/>
              </a:spcBef>
              <a:spcAft>
                <a:spcPts val="0"/>
              </a:spcAft>
            </a:pPr>
            <a:r>
              <a:rPr lang="en-US" sz="4000" dirty="0"/>
              <a:t>and embrace His love. Romans 5:8 says, “But God proves his own love for us in that while we were still sinners, Christ died for us.” The birth of Christ is necessarily tied to the death </a:t>
            </a:r>
          </a:p>
          <a:p>
            <a:pPr marR="0">
              <a:lnSpc>
                <a:spcPct val="112000"/>
              </a:lnSpc>
              <a:spcBef>
                <a:spcPts val="0"/>
              </a:spcBef>
              <a:spcAft>
                <a:spcPts val="0"/>
              </a:spcAft>
            </a:pPr>
            <a:r>
              <a:rPr lang="en-US" sz="4000" dirty="0"/>
              <a:t>and resurrection of </a:t>
            </a:r>
            <a:r>
              <a:rPr lang="en-US" sz="4000"/>
              <a:t>Christ.</a:t>
            </a:r>
            <a:endParaRPr lang="en-US" sz="4000" dirty="0"/>
          </a:p>
        </p:txBody>
      </p:sp>
    </p:spTree>
    <p:extLst>
      <p:ext uri="{BB962C8B-B14F-4D97-AF65-F5344CB8AC3E}">
        <p14:creationId xmlns:p14="http://schemas.microsoft.com/office/powerpoint/2010/main" val="3023293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4150" b="1" dirty="0"/>
              <a:t>What are some practical </a:t>
            </a:r>
          </a:p>
          <a:p>
            <a:pPr>
              <a:lnSpc>
                <a:spcPct val="100000"/>
              </a:lnSpc>
            </a:pPr>
            <a:r>
              <a:rPr lang="en-US" sz="4150" b="1" dirty="0"/>
              <a:t>ways we can remember Christ’s birth alongside His death and resurrection?</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912812" y="1295400"/>
            <a:ext cx="7086600" cy="4267200"/>
          </a:xfrm>
        </p:spPr>
        <p:txBody>
          <a:bodyPr anchor="ctr"/>
          <a:lstStyle/>
          <a:p>
            <a:pPr>
              <a:lnSpc>
                <a:spcPct val="100000"/>
              </a:lnSpc>
            </a:pPr>
            <a:r>
              <a:rPr lang="en-US" sz="4200" b="1" dirty="0"/>
              <a:t>What does love in </a:t>
            </a:r>
          </a:p>
          <a:p>
            <a:pPr>
              <a:lnSpc>
                <a:spcPct val="100000"/>
              </a:lnSpc>
            </a:pPr>
            <a:r>
              <a:rPr lang="en-US" sz="4200" b="1" dirty="0"/>
              <a:t>action look like in the church? How can we be tempted to become keepers of knowledge rather than sharers of the love of Jesus?</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How can the way </a:t>
            </a:r>
          </a:p>
          <a:p>
            <a:pPr>
              <a:lnSpc>
                <a:spcPct val="100000"/>
              </a:lnSpc>
            </a:pPr>
            <a:r>
              <a:rPr lang="en-US" sz="4200" b="1" dirty="0"/>
              <a:t>Christians love and serve one another be something that makes Jesus more or less attractive to nonbelievers?</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In the days before </a:t>
            </a:r>
          </a:p>
          <a:p>
            <a:r>
              <a:rPr lang="en-US" sz="4000" b="1" dirty="0"/>
              <a:t>Christmas, how can you look for ways to embrace love in action? Is there someone God has brought to mind who you could serve in a tangible way? </a:t>
            </a:r>
          </a:p>
        </p:txBody>
      </p:sp>
    </p:spTree>
    <p:extLst>
      <p:ext uri="{BB962C8B-B14F-4D97-AF65-F5344CB8AC3E}">
        <p14:creationId xmlns:p14="http://schemas.microsoft.com/office/powerpoint/2010/main" val="244766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716897" y="2895600"/>
            <a:ext cx="10787716" cy="3200400"/>
          </a:xfrm>
        </p:spPr>
        <p:txBody>
          <a:bodyPr/>
          <a:lstStyle/>
          <a:p>
            <a:r>
              <a:rPr lang="en-US" sz="4400" dirty="0"/>
              <a:t>Love is unconditional affection, demonstrated by God’s sacrificial gift of Jesus.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6600" dirty="0">
                <a:solidFill>
                  <a:schemeClr val="accent3"/>
                </a:solidFill>
              </a:rPr>
              <a:t>LOVE</a:t>
            </a:r>
          </a:p>
          <a:p>
            <a:endParaRPr lang="en-US" dirty="0"/>
          </a:p>
        </p:txBody>
      </p:sp>
    </p:spTree>
    <p:extLst>
      <p:ext uri="{BB962C8B-B14F-4D97-AF65-F5344CB8AC3E}">
        <p14:creationId xmlns:p14="http://schemas.microsoft.com/office/powerpoint/2010/main" val="163194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133600"/>
            <a:ext cx="9982200" cy="3810000"/>
          </a:xfrm>
        </p:spPr>
        <p:txBody>
          <a:bodyPr/>
          <a:lstStyle/>
          <a:p>
            <a:pPr>
              <a:spcAft>
                <a:spcPts val="0"/>
              </a:spcAft>
            </a:pPr>
            <a:r>
              <a:rPr lang="en-US" sz="4000" dirty="0"/>
              <a:t>How are Christmas and the </a:t>
            </a:r>
          </a:p>
          <a:p>
            <a:pPr>
              <a:spcAft>
                <a:spcPts val="0"/>
              </a:spcAft>
            </a:pPr>
            <a:r>
              <a:rPr lang="en-US" sz="4000" dirty="0"/>
              <a:t>cross intertwined? How would either </a:t>
            </a:r>
          </a:p>
          <a:p>
            <a:pPr>
              <a:spcAft>
                <a:spcPts val="0"/>
              </a:spcAft>
            </a:pPr>
            <a:r>
              <a:rPr lang="en-US" sz="4000" dirty="0"/>
              <a:t>event be insufficient for our salvation without the other?</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4572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How does the quality of </a:t>
            </a:r>
          </a:p>
          <a:p>
            <a:r>
              <a:rPr lang="en-US" sz="3800" b="1" dirty="0"/>
              <a:t>our love for one another demonstrate the depth of our love for Jesus? What practical ways might we show </a:t>
            </a:r>
          </a:p>
          <a:p>
            <a:r>
              <a:rPr lang="en-US" sz="3800" b="1" dirty="0"/>
              <a:t>God’s love to someone</a:t>
            </a:r>
          </a:p>
          <a:p>
            <a:r>
              <a:rPr lang="en-US" sz="3800" b="1" dirty="0"/>
              <a:t> this week?</a:t>
            </a:r>
          </a:p>
        </p:txBody>
      </p:sp>
    </p:spTree>
    <p:extLst>
      <p:ext uri="{BB962C8B-B14F-4D97-AF65-F5344CB8AC3E}">
        <p14:creationId xmlns:p14="http://schemas.microsoft.com/office/powerpoint/2010/main" val="267707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Christ’s love </a:t>
            </a:r>
            <a:r>
              <a:rPr lang="en-US" sz="5500" u="sng" dirty="0"/>
              <a:t>shows</a:t>
            </a:r>
            <a:r>
              <a:rPr lang="en-US" sz="5500" dirty="0"/>
              <a:t> us </a:t>
            </a:r>
            <a:br>
              <a:rPr lang="en-US" sz="5500" dirty="0"/>
            </a:br>
            <a:r>
              <a:rPr lang="en-US" sz="5500" dirty="0"/>
              <a:t>what </a:t>
            </a:r>
            <a:r>
              <a:rPr lang="en-US" sz="5500" u="sng" dirty="0"/>
              <a:t>real</a:t>
            </a:r>
            <a:r>
              <a:rPr lang="en-US" sz="5500" dirty="0"/>
              <a:t> love is.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789398"/>
            <a:ext cx="10270659" cy="3773202"/>
          </a:xfrm>
        </p:spPr>
        <p:txBody>
          <a:bodyPr/>
          <a:lstStyle/>
          <a:p>
            <a:pPr marR="0">
              <a:lnSpc>
                <a:spcPct val="100000"/>
              </a:lnSpc>
              <a:spcBef>
                <a:spcPts val="0"/>
              </a:spcBef>
              <a:spcAft>
                <a:spcPts val="0"/>
              </a:spcAft>
            </a:pPr>
            <a:r>
              <a:rPr lang="en-US" sz="4300" dirty="0"/>
              <a:t>“This is my command: Love one </a:t>
            </a:r>
          </a:p>
          <a:p>
            <a:pPr marR="0">
              <a:lnSpc>
                <a:spcPct val="100000"/>
              </a:lnSpc>
              <a:spcBef>
                <a:spcPts val="0"/>
              </a:spcBef>
              <a:spcAft>
                <a:spcPts val="0"/>
              </a:spcAft>
            </a:pPr>
            <a:r>
              <a:rPr lang="en-US" sz="4300" dirty="0"/>
              <a:t>another as I have loved you. No one has greater love than this: to lay down his </a:t>
            </a:r>
          </a:p>
          <a:p>
            <a:pPr marR="0">
              <a:lnSpc>
                <a:spcPct val="100000"/>
              </a:lnSpc>
              <a:spcBef>
                <a:spcPts val="0"/>
              </a:spcBef>
              <a:spcAft>
                <a:spcPts val="0"/>
              </a:spcAft>
            </a:pPr>
            <a:r>
              <a:rPr lang="en-US" sz="4300" dirty="0"/>
              <a:t>life for his friends.”</a:t>
            </a:r>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15:12-13</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What are some </a:t>
            </a:r>
          </a:p>
          <a:p>
            <a:r>
              <a:rPr lang="en-US" sz="4000" b="1" dirty="0"/>
              <a:t>other ministries you know that have come out of a desire to show Christ’s </a:t>
            </a:r>
          </a:p>
          <a:p>
            <a:r>
              <a:rPr lang="en-US" sz="4000" b="1" dirty="0"/>
              <a:t>love to others?</a:t>
            </a:r>
          </a:p>
        </p:txBody>
      </p:sp>
    </p:spTree>
    <p:extLst>
      <p:ext uri="{BB962C8B-B14F-4D97-AF65-F5344CB8AC3E}">
        <p14:creationId xmlns:p14="http://schemas.microsoft.com/office/powerpoint/2010/main" val="200887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How are Christmas and </a:t>
            </a:r>
          </a:p>
          <a:p>
            <a:r>
              <a:rPr lang="en-US" sz="4000" b="1" dirty="0"/>
              <a:t>Good Friday intertwined? Can we celebrate Christ’s birth adequately without acknowledging His death? Why or why not?</a:t>
            </a:r>
          </a:p>
        </p:txBody>
      </p:sp>
    </p:spTree>
    <p:extLst>
      <p:ext uri="{BB962C8B-B14F-4D97-AF65-F5344CB8AC3E}">
        <p14:creationId xmlns:p14="http://schemas.microsoft.com/office/powerpoint/2010/main" val="2143452592"/>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C807F0C-5BF2-402B-9012-B52128A22A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21319</TotalTime>
  <Words>737</Words>
  <Application>Microsoft Macintosh PowerPoint</Application>
  <PresentationFormat>Custom</PresentationFormat>
  <Paragraphs>82</Paragraphs>
  <Slides>27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HelveticaNeueLT Std Lt</vt:lpstr>
      <vt:lpstr>Montserrat ExtraBold</vt:lpstr>
      <vt:lpstr>Montserrat Light</vt:lpstr>
      <vt:lpstr>Office Theme</vt:lpstr>
      <vt:lpstr>PowerPoint Presentation</vt:lpstr>
      <vt:lpstr>PowerPoint Presentation</vt:lpstr>
      <vt:lpstr>PowerPoint Presentation</vt:lpstr>
      <vt:lpstr>PowerPoint Presentation</vt:lpstr>
      <vt:lpstr>Discuss</vt:lpstr>
      <vt:lpstr>1. Christ’s love shows us  what real love is. </vt:lpstr>
      <vt:lpstr>PowerPoint Presentation</vt:lpstr>
      <vt:lpstr>Discuss</vt:lpstr>
      <vt:lpstr>Discuss</vt:lpstr>
      <vt:lpstr>Discuss</vt:lpstr>
      <vt:lpstr>2. Christ’s love shows us  what real life is.</vt:lpstr>
      <vt:lpstr>PowerPoint Presentation</vt:lpstr>
      <vt:lpstr>Discuss</vt:lpstr>
      <vt:lpstr>Discuss</vt:lpstr>
      <vt:lpstr>Discuss</vt:lpstr>
      <vt:lpstr>3. Christ’s love shows us  how to love others.</vt:lpstr>
      <vt:lpstr>PowerPoint Presentation</vt:lpstr>
      <vt:lpstr>Discuss</vt:lpstr>
      <vt:lpstr>Discuss</vt:lpstr>
      <vt:lpstr>Discuss</vt:lpstr>
      <vt:lpstr>PowerPoint Presentation</vt:lpstr>
      <vt:lpstr>PowerPoint Presentation</vt:lpstr>
      <vt:lpstr>PowerPoint Presentation</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Brandon Watson</cp:lastModifiedBy>
  <cp:revision>93</cp:revision>
  <dcterms:created xsi:type="dcterms:W3CDTF">2023-07-06T02:28:58Z</dcterms:created>
  <dcterms:modified xsi:type="dcterms:W3CDTF">2025-10-21T14:25:41Z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