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0" r:id="rId1"/>
    <p:sldMasterId id="2147485242" r:id="rId2"/>
    <p:sldMasterId id="2147485254" r:id="rId3"/>
    <p:sldMasterId id="2147485266" r:id="rId4"/>
    <p:sldMasterId id="2147485280" r:id="rId5"/>
    <p:sldMasterId id="2147485292" r:id="rId6"/>
    <p:sldMasterId id="2147485304" r:id="rId7"/>
    <p:sldMasterId id="2147485316" r:id="rId8"/>
    <p:sldMasterId id="2147485328" r:id="rId9"/>
  </p:sldMasterIdLst>
  <p:notesMasterIdLst>
    <p:notesMasterId r:id="rId33"/>
  </p:notesMasterIdLst>
  <p:sldIdLst>
    <p:sldId id="257" r:id="rId10"/>
    <p:sldId id="5315" r:id="rId11"/>
    <p:sldId id="5316" r:id="rId12"/>
    <p:sldId id="5320" r:id="rId13"/>
    <p:sldId id="5319" r:id="rId14"/>
    <p:sldId id="5189" r:id="rId15"/>
    <p:sldId id="5410" r:id="rId16"/>
    <p:sldId id="5411" r:id="rId17"/>
    <p:sldId id="5409" r:id="rId18"/>
    <p:sldId id="5412" r:id="rId19"/>
    <p:sldId id="5413" r:id="rId20"/>
    <p:sldId id="5188" r:id="rId21"/>
    <p:sldId id="5407" r:id="rId22"/>
    <p:sldId id="4474" r:id="rId23"/>
    <p:sldId id="4986" r:id="rId24"/>
    <p:sldId id="4987" r:id="rId25"/>
    <p:sldId id="4991" r:id="rId26"/>
    <p:sldId id="4988" r:id="rId27"/>
    <p:sldId id="5414" r:id="rId28"/>
    <p:sldId id="4989" r:id="rId29"/>
    <p:sldId id="4382" r:id="rId30"/>
    <p:sldId id="3168" r:id="rId31"/>
    <p:sldId id="35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D078F-96BF-4239-B9FE-BFDED96BDE96}" v="8" dt="2026-01-10T04:43:31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464" autoAdjust="0"/>
  </p:normalViewPr>
  <p:slideViewPr>
    <p:cSldViewPr snapToGrid="0">
      <p:cViewPr varScale="1">
        <p:scale>
          <a:sx n="63" d="100"/>
          <a:sy n="63" d="100"/>
        </p:scale>
        <p:origin x="114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trydom" userId="61f3b8331bf4eec6" providerId="LiveId" clId="{9399BCC9-292C-444E-BBE0-AD3A6262B0C3}"/>
    <pc:docChg chg="undo redo custSel addSld delSld modSld sldOrd delMainMaster">
      <pc:chgData name="Johan Strydom" userId="61f3b8331bf4eec6" providerId="LiveId" clId="{9399BCC9-292C-444E-BBE0-AD3A6262B0C3}" dt="2026-01-10T04:44:36.196" v="1027" actId="404"/>
      <pc:docMkLst>
        <pc:docMk/>
      </pc:docMkLst>
      <pc:sldChg chg="add">
        <pc:chgData name="Johan Strydom" userId="61f3b8331bf4eec6" providerId="LiveId" clId="{9399BCC9-292C-444E-BBE0-AD3A6262B0C3}" dt="2026-01-03T03:44:11.478" v="584"/>
        <pc:sldMkLst>
          <pc:docMk/>
          <pc:sldMk cId="223606467" sldId="257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921038365" sldId="2768"/>
        </pc:sldMkLst>
      </pc:sldChg>
      <pc:sldChg chg="delSp modSp add del mod">
        <pc:chgData name="Johan Strydom" userId="61f3b8331bf4eec6" providerId="LiveId" clId="{9399BCC9-292C-444E-BBE0-AD3A6262B0C3}" dt="2026-01-10T02:28:04.669" v="634" actId="2696"/>
        <pc:sldMkLst>
          <pc:docMk/>
          <pc:sldMk cId="4214724593" sldId="2769"/>
        </pc:sldMkLst>
      </pc:sldChg>
      <pc:sldChg chg="add del">
        <pc:chgData name="Johan Strydom" userId="61f3b8331bf4eec6" providerId="LiveId" clId="{9399BCC9-292C-444E-BBE0-AD3A6262B0C3}" dt="2026-01-10T04:21:40.981" v="861" actId="2696"/>
        <pc:sldMkLst>
          <pc:docMk/>
          <pc:sldMk cId="1130190810" sldId="3166"/>
        </pc:sldMkLst>
      </pc:sldChg>
      <pc:sldChg chg="add del">
        <pc:chgData name="Johan Strydom" userId="61f3b8331bf4eec6" providerId="LiveId" clId="{9399BCC9-292C-444E-BBE0-AD3A6262B0C3}" dt="2026-01-10T04:21:44.866" v="862" actId="2696"/>
        <pc:sldMkLst>
          <pc:docMk/>
          <pc:sldMk cId="2844416093" sldId="3167"/>
        </pc:sldMkLst>
      </pc:sldChg>
      <pc:sldChg chg="addSp delSp modSp add mod">
        <pc:chgData name="Johan Strydom" userId="61f3b8331bf4eec6" providerId="LiveId" clId="{9399BCC9-292C-444E-BBE0-AD3A6262B0C3}" dt="2026-01-10T04:44:36.196" v="1027" actId="404"/>
        <pc:sldMkLst>
          <pc:docMk/>
          <pc:sldMk cId="2839727532" sldId="3168"/>
        </pc:sldMkLst>
        <pc:spChg chg="add del mod">
          <ac:chgData name="Johan Strydom" userId="61f3b8331bf4eec6" providerId="LiveId" clId="{9399BCC9-292C-444E-BBE0-AD3A6262B0C3}" dt="2026-01-10T04:43:24.479" v="1006" actId="478"/>
          <ac:spMkLst>
            <pc:docMk/>
            <pc:sldMk cId="2839727532" sldId="3168"/>
            <ac:spMk id="3" creationId="{5E18F3BB-9FC3-E214-3202-C55E73963429}"/>
          </ac:spMkLst>
        </pc:spChg>
        <pc:spChg chg="mod">
          <ac:chgData name="Johan Strydom" userId="61f3b8331bf4eec6" providerId="LiveId" clId="{9399BCC9-292C-444E-BBE0-AD3A6262B0C3}" dt="2026-01-10T04:41:47.629" v="975" actId="404"/>
          <ac:spMkLst>
            <pc:docMk/>
            <pc:sldMk cId="2839727532" sldId="3168"/>
            <ac:spMk id="4" creationId="{576D9379-4603-2A43-829B-66C5523E25B7}"/>
          </ac:spMkLst>
        </pc:spChg>
        <pc:spChg chg="del">
          <ac:chgData name="Johan Strydom" userId="61f3b8331bf4eec6" providerId="LiveId" clId="{9399BCC9-292C-444E-BBE0-AD3A6262B0C3}" dt="2026-01-10T04:23:53.879" v="878" actId="478"/>
          <ac:spMkLst>
            <pc:docMk/>
            <pc:sldMk cId="2839727532" sldId="3168"/>
            <ac:spMk id="5" creationId="{44C42189-F7E7-3B47-9958-F43EB0383065}"/>
          </ac:spMkLst>
        </pc:spChg>
        <pc:spChg chg="del">
          <ac:chgData name="Johan Strydom" userId="61f3b8331bf4eec6" providerId="LiveId" clId="{9399BCC9-292C-444E-BBE0-AD3A6262B0C3}" dt="2026-01-10T04:24:06.023" v="882" actId="478"/>
          <ac:spMkLst>
            <pc:docMk/>
            <pc:sldMk cId="2839727532" sldId="3168"/>
            <ac:spMk id="6" creationId="{AB9744B3-998C-4343-B34E-7CEEF1F268B5}"/>
          </ac:spMkLst>
        </pc:spChg>
        <pc:spChg chg="del">
          <ac:chgData name="Johan Strydom" userId="61f3b8331bf4eec6" providerId="LiveId" clId="{9399BCC9-292C-444E-BBE0-AD3A6262B0C3}" dt="2026-01-10T04:24:08.420" v="883" actId="478"/>
          <ac:spMkLst>
            <pc:docMk/>
            <pc:sldMk cId="2839727532" sldId="3168"/>
            <ac:spMk id="7" creationId="{95DED93A-1B93-0F41-8909-5363050C9F86}"/>
          </ac:spMkLst>
        </pc:spChg>
        <pc:spChg chg="del">
          <ac:chgData name="Johan Strydom" userId="61f3b8331bf4eec6" providerId="LiveId" clId="{9399BCC9-292C-444E-BBE0-AD3A6262B0C3}" dt="2026-01-10T04:23:58.350" v="879" actId="478"/>
          <ac:spMkLst>
            <pc:docMk/>
            <pc:sldMk cId="2839727532" sldId="3168"/>
            <ac:spMk id="8" creationId="{D074F204-44A8-E14D-B8A5-5A5C67D6B2F9}"/>
          </ac:spMkLst>
        </pc:spChg>
        <pc:spChg chg="del">
          <ac:chgData name="Johan Strydom" userId="61f3b8331bf4eec6" providerId="LiveId" clId="{9399BCC9-292C-444E-BBE0-AD3A6262B0C3}" dt="2026-01-10T04:24:00.792" v="880" actId="478"/>
          <ac:spMkLst>
            <pc:docMk/>
            <pc:sldMk cId="2839727532" sldId="3168"/>
            <ac:spMk id="9" creationId="{89626C7F-B645-EB4B-B9F6-D79E15F6713C}"/>
          </ac:spMkLst>
        </pc:spChg>
        <pc:spChg chg="add mod">
          <ac:chgData name="Johan Strydom" userId="61f3b8331bf4eec6" providerId="LiveId" clId="{9399BCC9-292C-444E-BBE0-AD3A6262B0C3}" dt="2026-01-10T04:44:36.196" v="1027" actId="404"/>
          <ac:spMkLst>
            <pc:docMk/>
            <pc:sldMk cId="2839727532" sldId="3168"/>
            <ac:spMk id="10" creationId="{1A441991-7150-F83E-74AB-9B63E90CF42F}"/>
          </ac:spMkLst>
        </pc:spChg>
        <pc:spChg chg="del">
          <ac:chgData name="Johan Strydom" userId="61f3b8331bf4eec6" providerId="LiveId" clId="{9399BCC9-292C-444E-BBE0-AD3A6262B0C3}" dt="2026-01-10T04:24:03.371" v="881" actId="478"/>
          <ac:spMkLst>
            <pc:docMk/>
            <pc:sldMk cId="2839727532" sldId="3168"/>
            <ac:spMk id="14" creationId="{5C571DE3-ED30-5345-8A53-107597A13F6C}"/>
          </ac:spMkLst>
        </pc:spChg>
        <pc:picChg chg="mod">
          <ac:chgData name="Johan Strydom" userId="61f3b8331bf4eec6" providerId="LiveId" clId="{9399BCC9-292C-444E-BBE0-AD3A6262B0C3}" dt="2026-01-10T04:21:55.591" v="864" actId="14100"/>
          <ac:picMkLst>
            <pc:docMk/>
            <pc:sldMk cId="2839727532" sldId="3168"/>
            <ac:picMk id="69633" creationId="{E7CB6B68-563B-6243-964F-7897DE0334F5}"/>
          </ac:picMkLst>
        </pc:picChg>
      </pc:sldChg>
      <pc:sldChg chg="add del">
        <pc:chgData name="Johan Strydom" userId="61f3b8331bf4eec6" providerId="LiveId" clId="{9399BCC9-292C-444E-BBE0-AD3A6262B0C3}" dt="2026-01-10T04:21:59.812" v="865" actId="2696"/>
        <pc:sldMkLst>
          <pc:docMk/>
          <pc:sldMk cId="848658303" sldId="3169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468833069" sldId="3310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472196425" sldId="3493"/>
        </pc:sldMkLst>
      </pc:sldChg>
      <pc:sldChg chg="add del">
        <pc:chgData name="Johan Strydom" userId="61f3b8331bf4eec6" providerId="LiveId" clId="{9399BCC9-292C-444E-BBE0-AD3A6262B0C3}" dt="2026-01-10T04:22:04.753" v="866" actId="2696"/>
        <pc:sldMkLst>
          <pc:docMk/>
          <pc:sldMk cId="3530689477" sldId="3532"/>
        </pc:sldMkLst>
      </pc:sldChg>
      <pc:sldChg chg="modSp add del mod ord">
        <pc:chgData name="Johan Strydom" userId="61f3b8331bf4eec6" providerId="LiveId" clId="{9399BCC9-292C-444E-BBE0-AD3A6262B0C3}" dt="2026-01-10T04:36:25.584" v="943" actId="2696"/>
        <pc:sldMkLst>
          <pc:docMk/>
          <pc:sldMk cId="3861071215" sldId="3533"/>
        </pc:sldMkLst>
        <pc:picChg chg="mod">
          <ac:chgData name="Johan Strydom" userId="61f3b8331bf4eec6" providerId="LiveId" clId="{9399BCC9-292C-444E-BBE0-AD3A6262B0C3}" dt="2026-01-10T04:22:11.981" v="868" actId="14100"/>
          <ac:picMkLst>
            <pc:docMk/>
            <pc:sldMk cId="3861071215" sldId="3533"/>
            <ac:picMk id="11" creationId="{E5E6468F-F5E8-9D40-A817-6793247FA0C0}"/>
          </ac:picMkLst>
        </pc:picChg>
      </pc:sldChg>
      <pc:sldChg chg="add del">
        <pc:chgData name="Johan Strydom" userId="61f3b8331bf4eec6" providerId="LiveId" clId="{9399BCC9-292C-444E-BBE0-AD3A6262B0C3}" dt="2026-01-10T04:22:17.401" v="869" actId="2696"/>
        <pc:sldMkLst>
          <pc:docMk/>
          <pc:sldMk cId="189101339" sldId="3534"/>
        </pc:sldMkLst>
      </pc:sldChg>
      <pc:sldChg chg="delSp modSp add mod">
        <pc:chgData name="Johan Strydom" userId="61f3b8331bf4eec6" providerId="LiveId" clId="{9399BCC9-292C-444E-BBE0-AD3A6262B0C3}" dt="2026-01-10T04:41:08.460" v="971" actId="404"/>
        <pc:sldMkLst>
          <pc:docMk/>
          <pc:sldMk cId="2918613923" sldId="3535"/>
        </pc:sldMkLst>
        <pc:spChg chg="mod">
          <ac:chgData name="Johan Strydom" userId="61f3b8331bf4eec6" providerId="LiveId" clId="{9399BCC9-292C-444E-BBE0-AD3A6262B0C3}" dt="2026-01-10T04:41:08.460" v="971" actId="404"/>
          <ac:spMkLst>
            <pc:docMk/>
            <pc:sldMk cId="2918613923" sldId="3535"/>
            <ac:spMk id="4" creationId="{576D9379-4603-2A43-829B-66C5523E25B7}"/>
          </ac:spMkLst>
        </pc:spChg>
        <pc:spChg chg="del">
          <ac:chgData name="Johan Strydom" userId="61f3b8331bf4eec6" providerId="LiveId" clId="{9399BCC9-292C-444E-BBE0-AD3A6262B0C3}" dt="2026-01-10T04:22:47.230" v="872" actId="478"/>
          <ac:spMkLst>
            <pc:docMk/>
            <pc:sldMk cId="2918613923" sldId="3535"/>
            <ac:spMk id="5" creationId="{44C42189-F7E7-3B47-9958-F43EB0383065}"/>
          </ac:spMkLst>
        </pc:spChg>
        <pc:spChg chg="del">
          <ac:chgData name="Johan Strydom" userId="61f3b8331bf4eec6" providerId="LiveId" clId="{9399BCC9-292C-444E-BBE0-AD3A6262B0C3}" dt="2026-01-10T04:22:57.386" v="876" actId="478"/>
          <ac:spMkLst>
            <pc:docMk/>
            <pc:sldMk cId="2918613923" sldId="3535"/>
            <ac:spMk id="6" creationId="{16A5DA9F-B3C3-7A41-BAAC-67C0B6B14600}"/>
          </ac:spMkLst>
        </pc:spChg>
        <pc:spChg chg="del">
          <ac:chgData name="Johan Strydom" userId="61f3b8331bf4eec6" providerId="LiveId" clId="{9399BCC9-292C-444E-BBE0-AD3A6262B0C3}" dt="2026-01-10T04:22:54.911" v="875" actId="478"/>
          <ac:spMkLst>
            <pc:docMk/>
            <pc:sldMk cId="2918613923" sldId="3535"/>
            <ac:spMk id="7" creationId="{08930F59-E9F9-B646-9E54-9EEC42F64573}"/>
          </ac:spMkLst>
        </pc:spChg>
        <pc:spChg chg="del">
          <ac:chgData name="Johan Strydom" userId="61f3b8331bf4eec6" providerId="LiveId" clId="{9399BCC9-292C-444E-BBE0-AD3A6262B0C3}" dt="2026-01-10T04:22:49.874" v="873" actId="478"/>
          <ac:spMkLst>
            <pc:docMk/>
            <pc:sldMk cId="2918613923" sldId="3535"/>
            <ac:spMk id="8" creationId="{52066E4E-45C2-5540-AC08-3AE4C2E936BC}"/>
          </ac:spMkLst>
        </pc:spChg>
        <pc:spChg chg="del">
          <ac:chgData name="Johan Strydom" userId="61f3b8331bf4eec6" providerId="LiveId" clId="{9399BCC9-292C-444E-BBE0-AD3A6262B0C3}" dt="2026-01-10T04:22:52.448" v="874" actId="478"/>
          <ac:spMkLst>
            <pc:docMk/>
            <pc:sldMk cId="2918613923" sldId="3535"/>
            <ac:spMk id="9" creationId="{678B5D8D-9122-F941-B32B-AAE85DA03DFA}"/>
          </ac:spMkLst>
        </pc:spChg>
        <pc:spChg chg="del">
          <ac:chgData name="Johan Strydom" userId="61f3b8331bf4eec6" providerId="LiveId" clId="{9399BCC9-292C-444E-BBE0-AD3A6262B0C3}" dt="2026-01-10T04:23:00.447" v="877" actId="478"/>
          <ac:spMkLst>
            <pc:docMk/>
            <pc:sldMk cId="2918613923" sldId="3535"/>
            <ac:spMk id="10" creationId="{0B3D7A2B-B753-F140-A254-5A8C67815274}"/>
          </ac:spMkLst>
        </pc:spChg>
        <pc:picChg chg="mod">
          <ac:chgData name="Johan Strydom" userId="61f3b8331bf4eec6" providerId="LiveId" clId="{9399BCC9-292C-444E-BBE0-AD3A6262B0C3}" dt="2026-01-10T04:22:25.445" v="871" actId="14100"/>
          <ac:picMkLst>
            <pc:docMk/>
            <pc:sldMk cId="2918613923" sldId="3535"/>
            <ac:picMk id="12" creationId="{DD7C5FC0-9489-FF44-8AD9-99B63F425C63}"/>
          </ac:picMkLst>
        </pc:picChg>
      </pc:sldChg>
      <pc:sldChg chg="modSp add mod">
        <pc:chgData name="Johan Strydom" userId="61f3b8331bf4eec6" providerId="LiveId" clId="{9399BCC9-292C-444E-BBE0-AD3A6262B0C3}" dt="2026-01-10T04:21:30.337" v="860" actId="20577"/>
        <pc:sldMkLst>
          <pc:docMk/>
          <pc:sldMk cId="2204786429" sldId="4382"/>
        </pc:sldMkLst>
        <pc:spChg chg="mod">
          <ac:chgData name="Johan Strydom" userId="61f3b8331bf4eec6" providerId="LiveId" clId="{9399BCC9-292C-444E-BBE0-AD3A6262B0C3}" dt="2026-01-10T04:21:30.337" v="860" actId="20577"/>
          <ac:spMkLst>
            <pc:docMk/>
            <pc:sldMk cId="2204786429" sldId="4382"/>
            <ac:spMk id="2" creationId="{2A239ADD-1607-E142-A1B6-4D1E584F7E33}"/>
          </ac:spMkLst>
        </pc:spChg>
      </pc:sldChg>
      <pc:sldChg chg="add">
        <pc:chgData name="Johan Strydom" userId="61f3b8331bf4eec6" providerId="LiveId" clId="{9399BCC9-292C-444E-BBE0-AD3A6262B0C3}" dt="2026-01-10T02:42:15.302" v="636"/>
        <pc:sldMkLst>
          <pc:docMk/>
          <pc:sldMk cId="1120437453" sldId="4474"/>
        </pc:sldMkLst>
      </pc:sldChg>
      <pc:sldChg chg="addSp delSp modSp add mod">
        <pc:chgData name="Johan Strydom" userId="61f3b8331bf4eec6" providerId="LiveId" clId="{9399BCC9-292C-444E-BBE0-AD3A6262B0C3}" dt="2026-01-10T02:50:05.720" v="720" actId="20577"/>
        <pc:sldMkLst>
          <pc:docMk/>
          <pc:sldMk cId="4155997170" sldId="4986"/>
        </pc:sldMkLst>
        <pc:spChg chg="mod">
          <ac:chgData name="Johan Strydom" userId="61f3b8331bf4eec6" providerId="LiveId" clId="{9399BCC9-292C-444E-BBE0-AD3A6262B0C3}" dt="2026-01-10T02:46:47.561" v="691" actId="403"/>
          <ac:spMkLst>
            <pc:docMk/>
            <pc:sldMk cId="4155997170" sldId="4986"/>
            <ac:spMk id="4" creationId="{00000000-0000-0000-0000-000000000000}"/>
          </ac:spMkLst>
        </pc:spChg>
        <pc:spChg chg="add del">
          <ac:chgData name="Johan Strydom" userId="61f3b8331bf4eec6" providerId="LiveId" clId="{9399BCC9-292C-444E-BBE0-AD3A6262B0C3}" dt="2026-01-10T02:44:36.174" v="671" actId="478"/>
          <ac:spMkLst>
            <pc:docMk/>
            <pc:sldMk cId="4155997170" sldId="4986"/>
            <ac:spMk id="7" creationId="{BB9B7B4D-DC1A-4146-893D-CEF065DDE9BD}"/>
          </ac:spMkLst>
        </pc:spChg>
        <pc:spChg chg="add del">
          <ac:chgData name="Johan Strydom" userId="61f3b8331bf4eec6" providerId="LiveId" clId="{9399BCC9-292C-444E-BBE0-AD3A6262B0C3}" dt="2026-01-10T02:44:35.706" v="670" actId="478"/>
          <ac:spMkLst>
            <pc:docMk/>
            <pc:sldMk cId="4155997170" sldId="4986"/>
            <ac:spMk id="9" creationId="{AB6341F4-A186-3A49-9C18-604939B15775}"/>
          </ac:spMkLst>
        </pc:spChg>
        <pc:spChg chg="add del">
          <ac:chgData name="Johan Strydom" userId="61f3b8331bf4eec6" providerId="LiveId" clId="{9399BCC9-292C-444E-BBE0-AD3A6262B0C3}" dt="2026-01-10T02:44:36.694" v="672" actId="478"/>
          <ac:spMkLst>
            <pc:docMk/>
            <pc:sldMk cId="4155997170" sldId="4986"/>
            <ac:spMk id="10" creationId="{8848BBA1-7BBF-7E42-96A5-718C393F5D4F}"/>
          </ac:spMkLst>
        </pc:spChg>
        <pc:spChg chg="add del">
          <ac:chgData name="Johan Strydom" userId="61f3b8331bf4eec6" providerId="LiveId" clId="{9399BCC9-292C-444E-BBE0-AD3A6262B0C3}" dt="2026-01-10T02:44:35.120" v="669" actId="478"/>
          <ac:spMkLst>
            <pc:docMk/>
            <pc:sldMk cId="4155997170" sldId="4986"/>
            <ac:spMk id="14" creationId="{2369A280-E70D-FD48-BFC2-560DEB6B446E}"/>
          </ac:spMkLst>
        </pc:spChg>
        <pc:spChg chg="mod">
          <ac:chgData name="Johan Strydom" userId="61f3b8331bf4eec6" providerId="LiveId" clId="{9399BCC9-292C-444E-BBE0-AD3A6262B0C3}" dt="2026-01-10T02:50:05.720" v="720" actId="20577"/>
          <ac:spMkLst>
            <pc:docMk/>
            <pc:sldMk cId="4155997170" sldId="4986"/>
            <ac:spMk id="74753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2:27.300" v="638" actId="14100"/>
          <ac:picMkLst>
            <pc:docMk/>
            <pc:sldMk cId="4155997170" sldId="4986"/>
            <ac:picMk id="3" creationId="{15846E97-C5F7-1241-97D1-A480C7D7F3C4}"/>
          </ac:picMkLst>
        </pc:picChg>
      </pc:sldChg>
      <pc:sldChg chg="delSp modSp add mod">
        <pc:chgData name="Johan Strydom" userId="61f3b8331bf4eec6" providerId="LiveId" clId="{9399BCC9-292C-444E-BBE0-AD3A6262B0C3}" dt="2026-01-10T02:49:44.026" v="716" actId="20577"/>
        <pc:sldMkLst>
          <pc:docMk/>
          <pc:sldMk cId="2128110843" sldId="4987"/>
        </pc:sldMkLst>
        <pc:spChg chg="mod">
          <ac:chgData name="Johan Strydom" userId="61f3b8331bf4eec6" providerId="LiveId" clId="{9399BCC9-292C-444E-BBE0-AD3A6262B0C3}" dt="2026-01-10T02:48:46.812" v="703" actId="1076"/>
          <ac:spMkLst>
            <pc:docMk/>
            <pc:sldMk cId="2128110843" sldId="4987"/>
            <ac:spMk id="4" creationId="{00000000-0000-0000-0000-000000000000}"/>
          </ac:spMkLst>
        </pc:spChg>
        <pc:spChg chg="del">
          <ac:chgData name="Johan Strydom" userId="61f3b8331bf4eec6" providerId="LiveId" clId="{9399BCC9-292C-444E-BBE0-AD3A6262B0C3}" dt="2026-01-10T02:47:44.034" v="692" actId="478"/>
          <ac:spMkLst>
            <pc:docMk/>
            <pc:sldMk cId="2128110843" sldId="4987"/>
            <ac:spMk id="9" creationId="{80C99A0D-6E1B-A547-B6AC-50B20D7BBF76}"/>
          </ac:spMkLst>
        </pc:spChg>
        <pc:spChg chg="del">
          <ac:chgData name="Johan Strydom" userId="61f3b8331bf4eec6" providerId="LiveId" clId="{9399BCC9-292C-444E-BBE0-AD3A6262B0C3}" dt="2026-01-10T02:47:53.828" v="696" actId="478"/>
          <ac:spMkLst>
            <pc:docMk/>
            <pc:sldMk cId="2128110843" sldId="4987"/>
            <ac:spMk id="10" creationId="{D83A4FF6-991E-2C4E-B063-373630211494}"/>
          </ac:spMkLst>
        </pc:spChg>
        <pc:spChg chg="del">
          <ac:chgData name="Johan Strydom" userId="61f3b8331bf4eec6" providerId="LiveId" clId="{9399BCC9-292C-444E-BBE0-AD3A6262B0C3}" dt="2026-01-10T02:47:51.003" v="695" actId="478"/>
          <ac:spMkLst>
            <pc:docMk/>
            <pc:sldMk cId="2128110843" sldId="4987"/>
            <ac:spMk id="12" creationId="{75D9451C-6217-474D-BB8E-D4E37257A59F}"/>
          </ac:spMkLst>
        </pc:spChg>
        <pc:spChg chg="del">
          <ac:chgData name="Johan Strydom" userId="61f3b8331bf4eec6" providerId="LiveId" clId="{9399BCC9-292C-444E-BBE0-AD3A6262B0C3}" dt="2026-01-10T02:47:48.778" v="694" actId="478"/>
          <ac:spMkLst>
            <pc:docMk/>
            <pc:sldMk cId="2128110843" sldId="4987"/>
            <ac:spMk id="13" creationId="{84746A58-3B2D-C444-88D4-9AECC51D494E}"/>
          </ac:spMkLst>
        </pc:spChg>
        <pc:spChg chg="del">
          <ac:chgData name="Johan Strydom" userId="61f3b8331bf4eec6" providerId="LiveId" clId="{9399BCC9-292C-444E-BBE0-AD3A6262B0C3}" dt="2026-01-10T02:47:46.439" v="693" actId="478"/>
          <ac:spMkLst>
            <pc:docMk/>
            <pc:sldMk cId="2128110843" sldId="4987"/>
            <ac:spMk id="14" creationId="{092C6AA3-CEB0-AB4A-9455-D7637BE53549}"/>
          </ac:spMkLst>
        </pc:spChg>
        <pc:spChg chg="mod">
          <ac:chgData name="Johan Strydom" userId="61f3b8331bf4eec6" providerId="LiveId" clId="{9399BCC9-292C-444E-BBE0-AD3A6262B0C3}" dt="2026-01-10T02:49:44.026" v="716" actId="20577"/>
          <ac:spMkLst>
            <pc:docMk/>
            <pc:sldMk cId="2128110843" sldId="4987"/>
            <ac:spMk id="76801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2:36.871" v="640" actId="14100"/>
          <ac:picMkLst>
            <pc:docMk/>
            <pc:sldMk cId="2128110843" sldId="4987"/>
            <ac:picMk id="5" creationId="{210FFFA0-35AD-FF47-B688-1305A9F2E54B}"/>
          </ac:picMkLst>
        </pc:picChg>
      </pc:sldChg>
      <pc:sldChg chg="delSp modSp add mod">
        <pc:chgData name="Johan Strydom" userId="61f3b8331bf4eec6" providerId="LiveId" clId="{9399BCC9-292C-444E-BBE0-AD3A6262B0C3}" dt="2026-01-10T02:54:31.619" v="771" actId="403"/>
        <pc:sldMkLst>
          <pc:docMk/>
          <pc:sldMk cId="1663595942" sldId="4988"/>
        </pc:sldMkLst>
        <pc:spChg chg="mod">
          <ac:chgData name="Johan Strydom" userId="61f3b8331bf4eec6" providerId="LiveId" clId="{9399BCC9-292C-444E-BBE0-AD3A6262B0C3}" dt="2026-01-10T02:54:07.916" v="761" actId="1076"/>
          <ac:spMkLst>
            <pc:docMk/>
            <pc:sldMk cId="1663595942" sldId="4988"/>
            <ac:spMk id="4" creationId="{00000000-0000-0000-0000-000000000000}"/>
          </ac:spMkLst>
        </pc:spChg>
        <pc:spChg chg="del">
          <ac:chgData name="Johan Strydom" userId="61f3b8331bf4eec6" providerId="LiveId" clId="{9399BCC9-292C-444E-BBE0-AD3A6262B0C3}" dt="2026-01-10T02:53:04.047" v="752" actId="478"/>
          <ac:spMkLst>
            <pc:docMk/>
            <pc:sldMk cId="1663595942" sldId="4988"/>
            <ac:spMk id="7" creationId="{98F6057A-2D8C-5841-BE65-4887EAC60C98}"/>
          </ac:spMkLst>
        </pc:spChg>
        <pc:spChg chg="del">
          <ac:chgData name="Johan Strydom" userId="61f3b8331bf4eec6" providerId="LiveId" clId="{9399BCC9-292C-444E-BBE0-AD3A6262B0C3}" dt="2026-01-10T02:53:09.241" v="754" actId="478"/>
          <ac:spMkLst>
            <pc:docMk/>
            <pc:sldMk cId="1663595942" sldId="4988"/>
            <ac:spMk id="8" creationId="{C0BFCC56-B423-A942-B5F2-5D8E8F186CAA}"/>
          </ac:spMkLst>
        </pc:spChg>
        <pc:spChg chg="del">
          <ac:chgData name="Johan Strydom" userId="61f3b8331bf4eec6" providerId="LiveId" clId="{9399BCC9-292C-444E-BBE0-AD3A6262B0C3}" dt="2026-01-10T02:52:52.428" v="747" actId="478"/>
          <ac:spMkLst>
            <pc:docMk/>
            <pc:sldMk cId="1663595942" sldId="4988"/>
            <ac:spMk id="9" creationId="{2DA3BE20-172E-084E-B74F-87EBFED2C0B3}"/>
          </ac:spMkLst>
        </pc:spChg>
        <pc:spChg chg="del">
          <ac:chgData name="Johan Strydom" userId="61f3b8331bf4eec6" providerId="LiveId" clId="{9399BCC9-292C-444E-BBE0-AD3A6262B0C3}" dt="2026-01-10T02:53:01.315" v="751" actId="478"/>
          <ac:spMkLst>
            <pc:docMk/>
            <pc:sldMk cId="1663595942" sldId="4988"/>
            <ac:spMk id="10" creationId="{67B050FC-F0CB-974E-8852-79CB12F81414}"/>
          </ac:spMkLst>
        </pc:spChg>
        <pc:spChg chg="del">
          <ac:chgData name="Johan Strydom" userId="61f3b8331bf4eec6" providerId="LiveId" clId="{9399BCC9-292C-444E-BBE0-AD3A6262B0C3}" dt="2026-01-10T02:53:06.299" v="753" actId="478"/>
          <ac:spMkLst>
            <pc:docMk/>
            <pc:sldMk cId="1663595942" sldId="4988"/>
            <ac:spMk id="11" creationId="{3249697E-62C1-0E4F-A69B-11FFF138CABC}"/>
          </ac:spMkLst>
        </pc:spChg>
        <pc:spChg chg="del">
          <ac:chgData name="Johan Strydom" userId="61f3b8331bf4eec6" providerId="LiveId" clId="{9399BCC9-292C-444E-BBE0-AD3A6262B0C3}" dt="2026-01-10T02:52:59.035" v="750" actId="478"/>
          <ac:spMkLst>
            <pc:docMk/>
            <pc:sldMk cId="1663595942" sldId="4988"/>
            <ac:spMk id="12" creationId="{CA665B55-D8D2-5F40-A977-D9312971ACBD}"/>
          </ac:spMkLst>
        </pc:spChg>
        <pc:spChg chg="del">
          <ac:chgData name="Johan Strydom" userId="61f3b8331bf4eec6" providerId="LiveId" clId="{9399BCC9-292C-444E-BBE0-AD3A6262B0C3}" dt="2026-01-10T02:52:56.846" v="749" actId="478"/>
          <ac:spMkLst>
            <pc:docMk/>
            <pc:sldMk cId="1663595942" sldId="4988"/>
            <ac:spMk id="13" creationId="{D5BC30EE-DBF2-BC42-9C1F-600A571ABF0C}"/>
          </ac:spMkLst>
        </pc:spChg>
        <pc:spChg chg="del">
          <ac:chgData name="Johan Strydom" userId="61f3b8331bf4eec6" providerId="LiveId" clId="{9399BCC9-292C-444E-BBE0-AD3A6262B0C3}" dt="2026-01-10T02:52:54.634" v="748" actId="478"/>
          <ac:spMkLst>
            <pc:docMk/>
            <pc:sldMk cId="1663595942" sldId="4988"/>
            <ac:spMk id="14" creationId="{3B7B1B0D-299E-CF4D-AA59-CFF05A68F774}"/>
          </ac:spMkLst>
        </pc:spChg>
        <pc:spChg chg="mod">
          <ac:chgData name="Johan Strydom" userId="61f3b8331bf4eec6" providerId="LiveId" clId="{9399BCC9-292C-444E-BBE0-AD3A6262B0C3}" dt="2026-01-10T02:54:31.619" v="771" actId="403"/>
          <ac:spMkLst>
            <pc:docMk/>
            <pc:sldMk cId="1663595942" sldId="4988"/>
            <ac:spMk id="78849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2:54.567" v="644" actId="14100"/>
          <ac:picMkLst>
            <pc:docMk/>
            <pc:sldMk cId="1663595942" sldId="4988"/>
            <ac:picMk id="3" creationId="{51219724-26BD-6B48-8FCC-84AA4DC74320}"/>
          </ac:picMkLst>
        </pc:picChg>
      </pc:sldChg>
      <pc:sldChg chg="addSp delSp modSp add mod">
        <pc:chgData name="Johan Strydom" userId="61f3b8331bf4eec6" providerId="LiveId" clId="{9399BCC9-292C-444E-BBE0-AD3A6262B0C3}" dt="2026-01-10T03:20:48.424" v="825" actId="20577"/>
        <pc:sldMkLst>
          <pc:docMk/>
          <pc:sldMk cId="4008813370" sldId="4989"/>
        </pc:sldMkLst>
        <pc:spChg chg="add del mod">
          <ac:chgData name="Johan Strydom" userId="61f3b8331bf4eec6" providerId="LiveId" clId="{9399BCC9-292C-444E-BBE0-AD3A6262B0C3}" dt="2026-01-10T03:20:46.238" v="824" actId="478"/>
          <ac:spMkLst>
            <pc:docMk/>
            <pc:sldMk cId="4008813370" sldId="4989"/>
            <ac:spMk id="2" creationId="{00000000-0000-0000-0000-000000000000}"/>
          </ac:spMkLst>
        </pc:spChg>
        <pc:spChg chg="del mod">
          <ac:chgData name="Johan Strydom" userId="61f3b8331bf4eec6" providerId="LiveId" clId="{9399BCC9-292C-444E-BBE0-AD3A6262B0C3}" dt="2026-01-10T03:19:08.084" v="814" actId="21"/>
          <ac:spMkLst>
            <pc:docMk/>
            <pc:sldMk cId="4008813370" sldId="4989"/>
            <ac:spMk id="4" creationId="{00000000-0000-0000-0000-000000000000}"/>
          </ac:spMkLst>
        </pc:spChg>
        <pc:spChg chg="del">
          <ac:chgData name="Johan Strydom" userId="61f3b8331bf4eec6" providerId="LiveId" clId="{9399BCC9-292C-444E-BBE0-AD3A6262B0C3}" dt="2026-01-10T03:00:02.197" v="803" actId="478"/>
          <ac:spMkLst>
            <pc:docMk/>
            <pc:sldMk cId="4008813370" sldId="4989"/>
            <ac:spMk id="7" creationId="{13356ECF-C519-6341-9B4E-9D334A27919A}"/>
          </ac:spMkLst>
        </pc:spChg>
        <pc:spChg chg="del">
          <ac:chgData name="Johan Strydom" userId="61f3b8331bf4eec6" providerId="LiveId" clId="{9399BCC9-292C-444E-BBE0-AD3A6262B0C3}" dt="2026-01-10T02:59:58.478" v="802" actId="478"/>
          <ac:spMkLst>
            <pc:docMk/>
            <pc:sldMk cId="4008813370" sldId="4989"/>
            <ac:spMk id="10" creationId="{B513EAF3-9968-5C4F-91DA-9A5ADE49B8F6}"/>
          </ac:spMkLst>
        </pc:spChg>
        <pc:spChg chg="del">
          <ac:chgData name="Johan Strydom" userId="61f3b8331bf4eec6" providerId="LiveId" clId="{9399BCC9-292C-444E-BBE0-AD3A6262B0C3}" dt="2026-01-10T02:59:56.225" v="801" actId="478"/>
          <ac:spMkLst>
            <pc:docMk/>
            <pc:sldMk cId="4008813370" sldId="4989"/>
            <ac:spMk id="12" creationId="{84EB178B-AD27-2248-A927-F4C3DDF5F8B7}"/>
          </ac:spMkLst>
        </pc:spChg>
        <pc:spChg chg="del">
          <ac:chgData name="Johan Strydom" userId="61f3b8331bf4eec6" providerId="LiveId" clId="{9399BCC9-292C-444E-BBE0-AD3A6262B0C3}" dt="2026-01-10T02:59:53.876" v="800" actId="478"/>
          <ac:spMkLst>
            <pc:docMk/>
            <pc:sldMk cId="4008813370" sldId="4989"/>
            <ac:spMk id="13" creationId="{D5F28719-6EE4-3245-9D78-1E7FDB2B19BC}"/>
          </ac:spMkLst>
        </pc:spChg>
        <pc:spChg chg="del">
          <ac:chgData name="Johan Strydom" userId="61f3b8331bf4eec6" providerId="LiveId" clId="{9399BCC9-292C-444E-BBE0-AD3A6262B0C3}" dt="2026-01-10T02:59:51.157" v="799" actId="478"/>
          <ac:spMkLst>
            <pc:docMk/>
            <pc:sldMk cId="4008813370" sldId="4989"/>
            <ac:spMk id="14" creationId="{FB360913-2CA8-7642-B7A2-90D6CA689DB2}"/>
          </ac:spMkLst>
        </pc:spChg>
        <pc:spChg chg="mod">
          <ac:chgData name="Johan Strydom" userId="61f3b8331bf4eec6" providerId="LiveId" clId="{9399BCC9-292C-444E-BBE0-AD3A6262B0C3}" dt="2026-01-10T03:20:48.424" v="825" actId="20577"/>
          <ac:spMkLst>
            <pc:docMk/>
            <pc:sldMk cId="4008813370" sldId="4989"/>
            <ac:spMk id="80897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4:34.699" v="668" actId="14100"/>
          <ac:picMkLst>
            <pc:docMk/>
            <pc:sldMk cId="4008813370" sldId="4989"/>
            <ac:picMk id="5" creationId="{CAD6E569-F764-5044-B747-0475E0E38EFA}"/>
          </ac:picMkLst>
        </pc:picChg>
      </pc:sldChg>
      <pc:sldChg chg="delSp modSp add mod">
        <pc:chgData name="Johan Strydom" userId="61f3b8331bf4eec6" providerId="LiveId" clId="{9399BCC9-292C-444E-BBE0-AD3A6262B0C3}" dt="2026-01-10T02:52:19.944" v="746" actId="20577"/>
        <pc:sldMkLst>
          <pc:docMk/>
          <pc:sldMk cId="1967365610" sldId="4991"/>
        </pc:sldMkLst>
        <pc:spChg chg="mod">
          <ac:chgData name="Johan Strydom" userId="61f3b8331bf4eec6" providerId="LiveId" clId="{9399BCC9-292C-444E-BBE0-AD3A6262B0C3}" dt="2026-01-10T02:51:49.100" v="735" actId="1076"/>
          <ac:spMkLst>
            <pc:docMk/>
            <pc:sldMk cId="1967365610" sldId="4991"/>
            <ac:spMk id="4" creationId="{00000000-0000-0000-0000-000000000000}"/>
          </ac:spMkLst>
        </pc:spChg>
        <pc:spChg chg="del">
          <ac:chgData name="Johan Strydom" userId="61f3b8331bf4eec6" providerId="LiveId" clId="{9399BCC9-292C-444E-BBE0-AD3A6262B0C3}" dt="2026-01-10T02:50:41.024" v="726" actId="478"/>
          <ac:spMkLst>
            <pc:docMk/>
            <pc:sldMk cId="1967365610" sldId="4991"/>
            <ac:spMk id="7" creationId="{8E2FE4D8-47CD-8B4B-8485-A519539E5A16}"/>
          </ac:spMkLst>
        </pc:spChg>
        <pc:spChg chg="del">
          <ac:chgData name="Johan Strydom" userId="61f3b8331bf4eec6" providerId="LiveId" clId="{9399BCC9-292C-444E-BBE0-AD3A6262B0C3}" dt="2026-01-10T02:50:48.206" v="728" actId="478"/>
          <ac:spMkLst>
            <pc:docMk/>
            <pc:sldMk cId="1967365610" sldId="4991"/>
            <ac:spMk id="8" creationId="{DEC05872-4C8E-E144-8F03-DA7F4613AB72}"/>
          </ac:spMkLst>
        </pc:spChg>
        <pc:spChg chg="del">
          <ac:chgData name="Johan Strydom" userId="61f3b8331bf4eec6" providerId="LiveId" clId="{9399BCC9-292C-444E-BBE0-AD3A6262B0C3}" dt="2026-01-10T02:50:28.315" v="721" actId="478"/>
          <ac:spMkLst>
            <pc:docMk/>
            <pc:sldMk cId="1967365610" sldId="4991"/>
            <ac:spMk id="9" creationId="{E48B235B-9CD1-4F40-BA48-AA50A5A35134}"/>
          </ac:spMkLst>
        </pc:spChg>
        <pc:spChg chg="del">
          <ac:chgData name="Johan Strydom" userId="61f3b8331bf4eec6" providerId="LiveId" clId="{9399BCC9-292C-444E-BBE0-AD3A6262B0C3}" dt="2026-01-10T02:50:38.669" v="725" actId="478"/>
          <ac:spMkLst>
            <pc:docMk/>
            <pc:sldMk cId="1967365610" sldId="4991"/>
            <ac:spMk id="10" creationId="{C3A25505-0DCF-B44B-BB5C-361701461EE1}"/>
          </ac:spMkLst>
        </pc:spChg>
        <pc:spChg chg="del">
          <ac:chgData name="Johan Strydom" userId="61f3b8331bf4eec6" providerId="LiveId" clId="{9399BCC9-292C-444E-BBE0-AD3A6262B0C3}" dt="2026-01-10T02:50:45.399" v="727" actId="478"/>
          <ac:spMkLst>
            <pc:docMk/>
            <pc:sldMk cId="1967365610" sldId="4991"/>
            <ac:spMk id="11" creationId="{CB59C61E-D99B-B143-BC24-75AEFB0BA0C0}"/>
          </ac:spMkLst>
        </pc:spChg>
        <pc:spChg chg="del">
          <ac:chgData name="Johan Strydom" userId="61f3b8331bf4eec6" providerId="LiveId" clId="{9399BCC9-292C-444E-BBE0-AD3A6262B0C3}" dt="2026-01-10T02:50:36" v="724" actId="478"/>
          <ac:spMkLst>
            <pc:docMk/>
            <pc:sldMk cId="1967365610" sldId="4991"/>
            <ac:spMk id="12" creationId="{F294F532-005E-4444-8CCA-728FDFBC75D1}"/>
          </ac:spMkLst>
        </pc:spChg>
        <pc:spChg chg="del">
          <ac:chgData name="Johan Strydom" userId="61f3b8331bf4eec6" providerId="LiveId" clId="{9399BCC9-292C-444E-BBE0-AD3A6262B0C3}" dt="2026-01-10T02:50:33.838" v="723" actId="478"/>
          <ac:spMkLst>
            <pc:docMk/>
            <pc:sldMk cId="1967365610" sldId="4991"/>
            <ac:spMk id="13" creationId="{7E043F20-30E0-834C-8987-55EBF4DC60EA}"/>
          </ac:spMkLst>
        </pc:spChg>
        <pc:spChg chg="del">
          <ac:chgData name="Johan Strydom" userId="61f3b8331bf4eec6" providerId="LiveId" clId="{9399BCC9-292C-444E-BBE0-AD3A6262B0C3}" dt="2026-01-10T02:50:31.505" v="722" actId="478"/>
          <ac:spMkLst>
            <pc:docMk/>
            <pc:sldMk cId="1967365610" sldId="4991"/>
            <ac:spMk id="14" creationId="{4A4405B7-89E1-274B-A0BB-43172097D10C}"/>
          </ac:spMkLst>
        </pc:spChg>
        <pc:spChg chg="mod">
          <ac:chgData name="Johan Strydom" userId="61f3b8331bf4eec6" providerId="LiveId" clId="{9399BCC9-292C-444E-BBE0-AD3A6262B0C3}" dt="2026-01-10T02:52:19.944" v="746" actId="20577"/>
          <ac:spMkLst>
            <pc:docMk/>
            <pc:sldMk cId="1967365610" sldId="4991"/>
            <ac:spMk id="72705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2:45.382" v="642" actId="14100"/>
          <ac:picMkLst>
            <pc:docMk/>
            <pc:sldMk cId="1967365610" sldId="4991"/>
            <ac:picMk id="15" creationId="{FCF333B7-3675-B84A-9D45-E31767F0D8DB}"/>
          </ac:picMkLst>
        </pc:picChg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139346400" sldId="5185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148792597" sldId="5186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758763662" sldId="5187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1235466735" sldId="5188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451896685" sldId="5188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1295827124" sldId="5189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2778007839" sldId="5189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586854384" sldId="5190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387887273" sldId="5191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806976713" sldId="5192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472770062" sldId="5193"/>
        </pc:sldMkLst>
      </pc:sldChg>
      <pc:sldChg chg="add">
        <pc:chgData name="Johan Strydom" userId="61f3b8331bf4eec6" providerId="LiveId" clId="{9399BCC9-292C-444E-BBE0-AD3A6262B0C3}" dt="2026-01-03T03:44:11.478" v="584"/>
        <pc:sldMkLst>
          <pc:docMk/>
          <pc:sldMk cId="3224595345" sldId="5315"/>
        </pc:sldMkLst>
      </pc:sldChg>
      <pc:sldChg chg="add">
        <pc:chgData name="Johan Strydom" userId="61f3b8331bf4eec6" providerId="LiveId" clId="{9399BCC9-292C-444E-BBE0-AD3A6262B0C3}" dt="2026-01-03T03:44:11.478" v="584"/>
        <pc:sldMkLst>
          <pc:docMk/>
          <pc:sldMk cId="1320776744" sldId="5316"/>
        </pc:sldMkLst>
      </pc:sldChg>
      <pc:sldChg chg="add">
        <pc:chgData name="Johan Strydom" userId="61f3b8331bf4eec6" providerId="LiveId" clId="{9399BCC9-292C-444E-BBE0-AD3A6262B0C3}" dt="2026-01-03T03:44:11.478" v="584"/>
        <pc:sldMkLst>
          <pc:docMk/>
          <pc:sldMk cId="799332192" sldId="5319"/>
        </pc:sldMkLst>
      </pc:sldChg>
      <pc:sldChg chg="add">
        <pc:chgData name="Johan Strydom" userId="61f3b8331bf4eec6" providerId="LiveId" clId="{9399BCC9-292C-444E-BBE0-AD3A6262B0C3}" dt="2026-01-03T03:44:11.478" v="584"/>
        <pc:sldMkLst>
          <pc:docMk/>
          <pc:sldMk cId="533551963" sldId="5320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095685708" sldId="5404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582624644" sldId="5406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896760580" sldId="5407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3386524255" sldId="5409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3894789622" sldId="5410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2288729193" sldId="5411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79743629" sldId="5412"/>
        </pc:sldMkLst>
      </pc:sldChg>
      <pc:sldChg chg="add">
        <pc:chgData name="Johan Strydom" userId="61f3b8331bf4eec6" providerId="LiveId" clId="{9399BCC9-292C-444E-BBE0-AD3A6262B0C3}" dt="2026-01-10T02:30:52.176" v="635"/>
        <pc:sldMkLst>
          <pc:docMk/>
          <pc:sldMk cId="2348961927" sldId="5413"/>
        </pc:sldMkLst>
      </pc:sldChg>
      <pc:sldChg chg="delSp modSp add mod">
        <pc:chgData name="Johan Strydom" userId="61f3b8331bf4eec6" providerId="LiveId" clId="{9399BCC9-292C-444E-BBE0-AD3A6262B0C3}" dt="2026-01-10T03:27:34.405" v="847" actId="14100"/>
        <pc:sldMkLst>
          <pc:docMk/>
          <pc:sldMk cId="1220009996" sldId="5414"/>
        </pc:sldMkLst>
        <pc:spChg chg="mod">
          <ac:chgData name="Johan Strydom" userId="61f3b8331bf4eec6" providerId="LiveId" clId="{9399BCC9-292C-444E-BBE0-AD3A6262B0C3}" dt="2026-01-10T03:27:02.662" v="843" actId="1076"/>
          <ac:spMkLst>
            <pc:docMk/>
            <pc:sldMk cId="1220009996" sldId="5414"/>
            <ac:spMk id="4" creationId="{00000000-0000-0000-0000-000000000000}"/>
          </ac:spMkLst>
        </pc:spChg>
        <pc:spChg chg="del">
          <ac:chgData name="Johan Strydom" userId="61f3b8331bf4eec6" providerId="LiveId" clId="{9399BCC9-292C-444E-BBE0-AD3A6262B0C3}" dt="2026-01-10T02:55:25.415" v="776" actId="478"/>
          <ac:spMkLst>
            <pc:docMk/>
            <pc:sldMk cId="1220009996" sldId="5414"/>
            <ac:spMk id="7" creationId="{8E2FE4D8-47CD-8B4B-8485-A519539E5A16}"/>
          </ac:spMkLst>
        </pc:spChg>
        <pc:spChg chg="del">
          <ac:chgData name="Johan Strydom" userId="61f3b8331bf4eec6" providerId="LiveId" clId="{9399BCC9-292C-444E-BBE0-AD3A6262B0C3}" dt="2026-01-10T02:55:33.070" v="779" actId="478"/>
          <ac:spMkLst>
            <pc:docMk/>
            <pc:sldMk cId="1220009996" sldId="5414"/>
            <ac:spMk id="8" creationId="{DEC05872-4C8E-E144-8F03-DA7F4613AB72}"/>
          </ac:spMkLst>
        </pc:spChg>
        <pc:spChg chg="del">
          <ac:chgData name="Johan Strydom" userId="61f3b8331bf4eec6" providerId="LiveId" clId="{9399BCC9-292C-444E-BBE0-AD3A6262B0C3}" dt="2026-01-10T02:55:16.001" v="772" actId="478"/>
          <ac:spMkLst>
            <pc:docMk/>
            <pc:sldMk cId="1220009996" sldId="5414"/>
            <ac:spMk id="9" creationId="{E48B235B-9CD1-4F40-BA48-AA50A5A35134}"/>
          </ac:spMkLst>
        </pc:spChg>
        <pc:spChg chg="del">
          <ac:chgData name="Johan Strydom" userId="61f3b8331bf4eec6" providerId="LiveId" clId="{9399BCC9-292C-444E-BBE0-AD3A6262B0C3}" dt="2026-01-10T02:55:28.128" v="777" actId="478"/>
          <ac:spMkLst>
            <pc:docMk/>
            <pc:sldMk cId="1220009996" sldId="5414"/>
            <ac:spMk id="10" creationId="{C3A25505-0DCF-B44B-BB5C-361701461EE1}"/>
          </ac:spMkLst>
        </pc:spChg>
        <pc:spChg chg="del">
          <ac:chgData name="Johan Strydom" userId="61f3b8331bf4eec6" providerId="LiveId" clId="{9399BCC9-292C-444E-BBE0-AD3A6262B0C3}" dt="2026-01-10T02:55:30.676" v="778" actId="478"/>
          <ac:spMkLst>
            <pc:docMk/>
            <pc:sldMk cId="1220009996" sldId="5414"/>
            <ac:spMk id="11" creationId="{CB59C61E-D99B-B143-BC24-75AEFB0BA0C0}"/>
          </ac:spMkLst>
        </pc:spChg>
        <pc:spChg chg="del">
          <ac:chgData name="Johan Strydom" userId="61f3b8331bf4eec6" providerId="LiveId" clId="{9399BCC9-292C-444E-BBE0-AD3A6262B0C3}" dt="2026-01-10T02:55:22.972" v="775" actId="478"/>
          <ac:spMkLst>
            <pc:docMk/>
            <pc:sldMk cId="1220009996" sldId="5414"/>
            <ac:spMk id="12" creationId="{F294F532-005E-4444-8CCA-728FDFBC75D1}"/>
          </ac:spMkLst>
        </pc:spChg>
        <pc:spChg chg="del">
          <ac:chgData name="Johan Strydom" userId="61f3b8331bf4eec6" providerId="LiveId" clId="{9399BCC9-292C-444E-BBE0-AD3A6262B0C3}" dt="2026-01-10T02:55:20.727" v="774" actId="478"/>
          <ac:spMkLst>
            <pc:docMk/>
            <pc:sldMk cId="1220009996" sldId="5414"/>
            <ac:spMk id="13" creationId="{7E043F20-30E0-834C-8987-55EBF4DC60EA}"/>
          </ac:spMkLst>
        </pc:spChg>
        <pc:spChg chg="del">
          <ac:chgData name="Johan Strydom" userId="61f3b8331bf4eec6" providerId="LiveId" clId="{9399BCC9-292C-444E-BBE0-AD3A6262B0C3}" dt="2026-01-10T02:55:18.255" v="773" actId="478"/>
          <ac:spMkLst>
            <pc:docMk/>
            <pc:sldMk cId="1220009996" sldId="5414"/>
            <ac:spMk id="14" creationId="{4A4405B7-89E1-274B-A0BB-43172097D10C}"/>
          </ac:spMkLst>
        </pc:spChg>
        <pc:spChg chg="mod">
          <ac:chgData name="Johan Strydom" userId="61f3b8331bf4eec6" providerId="LiveId" clId="{9399BCC9-292C-444E-BBE0-AD3A6262B0C3}" dt="2026-01-10T03:27:34.405" v="847" actId="14100"/>
          <ac:spMkLst>
            <pc:docMk/>
            <pc:sldMk cId="1220009996" sldId="5414"/>
            <ac:spMk id="72705" creationId="{00000000-0000-0000-0000-000000000000}"/>
          </ac:spMkLst>
        </pc:spChg>
        <pc:picChg chg="mod">
          <ac:chgData name="Johan Strydom" userId="61f3b8331bf4eec6" providerId="LiveId" clId="{9399BCC9-292C-444E-BBE0-AD3A6262B0C3}" dt="2026-01-10T02:43:03.189" v="646" actId="14100"/>
          <ac:picMkLst>
            <pc:docMk/>
            <pc:sldMk cId="1220009996" sldId="5414"/>
            <ac:picMk id="3" creationId="{1E56A5F2-3736-6348-A6E8-9FE23AEFDED2}"/>
          </ac:picMkLst>
        </pc:picChg>
      </pc:sldChg>
      <pc:sldChg chg="add del">
        <pc:chgData name="Johan Strydom" userId="61f3b8331bf4eec6" providerId="LiveId" clId="{9399BCC9-292C-444E-BBE0-AD3A6262B0C3}" dt="2026-01-10T03:29:25.296" v="848" actId="2696"/>
        <pc:sldMkLst>
          <pc:docMk/>
          <pc:sldMk cId="3237591454" sldId="5415"/>
        </pc:sldMkLst>
      </pc:sldChg>
      <pc:sldChg chg="modSp add del mod">
        <pc:chgData name="Johan Strydom" userId="61f3b8331bf4eec6" providerId="LiveId" clId="{9399BCC9-292C-444E-BBE0-AD3A6262B0C3}" dt="2026-01-10T02:28:04.669" v="634" actId="2696"/>
        <pc:sldMkLst>
          <pc:docMk/>
          <pc:sldMk cId="243008242" sldId="5766"/>
        </pc:sldMkLst>
      </pc:sldChg>
      <pc:sldChg chg="addSp delSp modSp new del mod modAnim">
        <pc:chgData name="Johan Strydom" userId="61f3b8331bf4eec6" providerId="LiveId" clId="{9399BCC9-292C-444E-BBE0-AD3A6262B0C3}" dt="2026-01-10T02:28:04.669" v="634" actId="2696"/>
        <pc:sldMkLst>
          <pc:docMk/>
          <pc:sldMk cId="2519711978" sldId="5767"/>
        </pc:sldMkLst>
      </pc:sldChg>
      <pc:sldChg chg="addSp delSp modSp new del mod modAnim">
        <pc:chgData name="Johan Strydom" userId="61f3b8331bf4eec6" providerId="LiveId" clId="{9399BCC9-292C-444E-BBE0-AD3A6262B0C3}" dt="2026-01-10T02:28:04.669" v="634" actId="2696"/>
        <pc:sldMkLst>
          <pc:docMk/>
          <pc:sldMk cId="3850335444" sldId="5768"/>
        </pc:sldMkLst>
      </pc:sldChg>
      <pc:sldChg chg="modSp add del mod modAnim">
        <pc:chgData name="Johan Strydom" userId="61f3b8331bf4eec6" providerId="LiveId" clId="{9399BCC9-292C-444E-BBE0-AD3A6262B0C3}" dt="2026-01-10T02:28:04.669" v="634" actId="2696"/>
        <pc:sldMkLst>
          <pc:docMk/>
          <pc:sldMk cId="1503880260" sldId="5769"/>
        </pc:sldMkLst>
      </pc:sldChg>
      <pc:sldChg chg="addSp delSp modSp add del mod delAnim modAnim">
        <pc:chgData name="Johan Strydom" userId="61f3b8331bf4eec6" providerId="LiveId" clId="{9399BCC9-292C-444E-BBE0-AD3A6262B0C3}" dt="2026-01-10T02:28:04.669" v="634" actId="2696"/>
        <pc:sldMkLst>
          <pc:docMk/>
          <pc:sldMk cId="1912243778" sldId="5770"/>
        </pc:sldMkLst>
      </pc:sldChg>
      <pc:sldChg chg="modSp add del mod">
        <pc:chgData name="Johan Strydom" userId="61f3b8331bf4eec6" providerId="LiveId" clId="{9399BCC9-292C-444E-BBE0-AD3A6262B0C3}" dt="2026-01-10T02:28:04.669" v="634" actId="2696"/>
        <pc:sldMkLst>
          <pc:docMk/>
          <pc:sldMk cId="2285933485" sldId="5771"/>
        </pc:sldMkLst>
      </pc:sldChg>
      <pc:sldChg chg="modSp add del mod">
        <pc:chgData name="Johan Strydom" userId="61f3b8331bf4eec6" providerId="LiveId" clId="{9399BCC9-292C-444E-BBE0-AD3A6262B0C3}" dt="2026-01-10T02:28:04.669" v="634" actId="2696"/>
        <pc:sldMkLst>
          <pc:docMk/>
          <pc:sldMk cId="3207787504" sldId="5772"/>
        </pc:sldMkLst>
      </pc:sldChg>
      <pc:sldChg chg="modSp add del mod">
        <pc:chgData name="Johan Strydom" userId="61f3b8331bf4eec6" providerId="LiveId" clId="{9399BCC9-292C-444E-BBE0-AD3A6262B0C3}" dt="2026-01-10T02:28:04.669" v="634" actId="2696"/>
        <pc:sldMkLst>
          <pc:docMk/>
          <pc:sldMk cId="1183872351" sldId="5773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3787604951" sldId="5774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776246955" sldId="5775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1259219411" sldId="5776"/>
        </pc:sldMkLst>
      </pc:sldChg>
      <pc:sldChg chg="add del">
        <pc:chgData name="Johan Strydom" userId="61f3b8331bf4eec6" providerId="LiveId" clId="{9399BCC9-292C-444E-BBE0-AD3A6262B0C3}" dt="2026-01-10T02:28:04.669" v="634" actId="2696"/>
        <pc:sldMkLst>
          <pc:docMk/>
          <pc:sldMk cId="2003534359" sldId="5777"/>
        </pc:sldMkLst>
      </pc:sldChg>
      <pc:sldMasterChg chg="del delSldLayout">
        <pc:chgData name="Johan Strydom" userId="61f3b8331bf4eec6" providerId="LiveId" clId="{9399BCC9-292C-444E-BBE0-AD3A6262B0C3}" dt="2026-01-10T02:28:04.669" v="634" actId="2696"/>
        <pc:sldMasterMkLst>
          <pc:docMk/>
          <pc:sldMasterMk cId="4123909700" sldId="2147485156"/>
        </pc:sldMasterMkLst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4225004125" sldId="2147485157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3390383053" sldId="2147485158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2410986386" sldId="2147485159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1045386184" sldId="2147485160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4251648772" sldId="2147485161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4155292852" sldId="2147485162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2382799429" sldId="2147485163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328432196" sldId="2147485164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167857825" sldId="2147485165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2095809365" sldId="2147485166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4123909700" sldId="2147485156"/>
            <pc:sldLayoutMk cId="1562301574" sldId="2147485167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0T02:28:04.669" v="634" actId="2696"/>
        <pc:sldMasterMkLst>
          <pc:docMk/>
          <pc:sldMasterMk cId="2184004953" sldId="2147485168"/>
        </pc:sldMasterMkLst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552001661" sldId="2147485169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2855203048" sldId="2147485170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755324006" sldId="2147485171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4220003539" sldId="2147485172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992081246" sldId="2147485173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44804387" sldId="2147485174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983042559" sldId="2147485175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4109712956" sldId="2147485176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98131268" sldId="2147485177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547186836" sldId="2147485178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516151284" sldId="2147485179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3972439877" sldId="2147485180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2184004953" sldId="2147485168"/>
            <pc:sldLayoutMk cId="1102973340" sldId="2147485181"/>
          </pc:sldLayoutMkLst>
        </pc:sldLayoutChg>
      </pc:sldMasterChg>
      <pc:sldMasterChg chg="del delSldLayout">
        <pc:chgData name="Johan Strydom" userId="61f3b8331bf4eec6" providerId="LiveId" clId="{9399BCC9-292C-444E-BBE0-AD3A6262B0C3}" dt="2026-01-10T02:28:04.669" v="634" actId="2696"/>
        <pc:sldMasterMkLst>
          <pc:docMk/>
          <pc:sldMasterMk cId="3905636818" sldId="2147485194"/>
        </pc:sldMasterMkLst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4031883011" sldId="2147485195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3253285248" sldId="2147485196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551048773" sldId="2147485197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4032276867" sldId="2147485198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720360869" sldId="2147485199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1838741329" sldId="2147485200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34814257" sldId="2147485201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150577466" sldId="2147485202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1845952035" sldId="2147485203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2087817772" sldId="2147485204"/>
          </pc:sldLayoutMkLst>
        </pc:sldLayoutChg>
        <pc:sldLayoutChg chg="del">
          <pc:chgData name="Johan Strydom" userId="61f3b8331bf4eec6" providerId="LiveId" clId="{9399BCC9-292C-444E-BBE0-AD3A6262B0C3}" dt="2026-01-10T02:28:04.669" v="634" actId="2696"/>
          <pc:sldLayoutMkLst>
            <pc:docMk/>
            <pc:sldMasterMk cId="3905636818" sldId="2147485194"/>
            <pc:sldLayoutMk cId="3085797841" sldId="21474852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B477-0B2F-407F-80E9-C57DDB19923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10A2-ACCE-41F8-B744-033D5AAC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4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33534-8985-4840-B8E9-C80435E02EC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A4A74-E231-3146-979F-A4CB6AE86B0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9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0420-057F-9C48-9576-FDE2FC01423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AB4BD4-9AAB-4E46-A749-44112C343F4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33534-8985-4840-B8E9-C80435E02EC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A4A74-E231-3146-979F-A4CB6AE86B0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8995E-9BE6-7549-ADB8-B97F8ABBEDE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2DE55-C250-BE45-AD4F-517B46EB3348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0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7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0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1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62F92-0F1B-428C-B201-382EE9D5E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3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CE9DC-A838-3949-8CED-4863A7C54F0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1411E-6F8F-A648-A7B5-40EE5B72731A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8417-039D-5445-AB13-3AC62499018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52998" y="8045661"/>
            <a:ext cx="3022881" cy="4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ｺﾞｼｯｸE" charset="0"/>
                <a:cs typeface="HGｺﾞｼｯｸE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680D5C-7345-A744-B293-409AAF188BA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5163" y="635000"/>
            <a:ext cx="5645150" cy="3176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17" y="4022830"/>
            <a:ext cx="5115645" cy="381110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10AE-FA1B-D2D9-3974-002B2BAD0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50617-80DD-29DA-941C-03D0CD6DE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4D9B-441B-8484-7271-0B973CEF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5C68-01C0-2DF4-622C-E1C85DA9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76EE-B451-301C-C854-F327050D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81CC-A850-DAE4-9CAB-6F044CEB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258D0-EB63-3909-6BA9-144A83350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1F06-0DB3-03BB-4D58-C60DC6BE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D6155-0F59-A84A-B817-9517AFDC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FF37-D03C-762C-7F2F-35DCF043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1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0BBEB7C-1EA8-3843-B9CA-2C7779B7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6CCB-42AF-424E-BFE0-33FB411039F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824D3B0-8F88-FB4B-AD69-40AEC45A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0821FFC-FA4E-764D-9B53-4AAD222E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9039-2F23-8147-A275-FA424F893B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9875332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401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F0F25-8840-674C-83DB-506DC039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444D-ACEF-924D-9B1C-37EB3CDC69E4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6FCA31F-9EFE-D546-9C74-ABE3FD56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4B7F68F-5892-2C42-816A-D0209761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20B3-A869-4040-A633-4B52B60239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89562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17709-4EE0-D815-CD8A-67F85D785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8AC0F-F23B-36AF-C321-1395D0D45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51B1E-C776-7F8D-1D09-D2E9E432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5073F-F4DD-9F46-8D50-92D50844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74861-B868-50CC-A0C7-EF47592C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E5A5-6E1E-6146-7080-EB5EAB62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2506-0E47-3C73-37D5-330D53AD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4FE6-8FC8-D346-38D1-4FB9B626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76002-BD2D-4FA8-74B6-01292F77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D982-03F0-22B1-AA24-D8667124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6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6292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50854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90146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1570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13451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623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3016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A5CE-9A7B-23F1-7DFB-4892D63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1B4F-F5B1-6DC3-7EB4-95E0768C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2F72-7CAA-1259-663E-EE658DCF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DECE-8668-D55B-43AE-A7EC858C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0BE6-28B4-7B1B-55EB-5540F3C0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51964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5990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35492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64382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9" indent="0" algn="ctr">
              <a:buNone/>
              <a:defRPr/>
            </a:lvl2pPr>
            <a:lvl3pPr marL="914358" indent="0" algn="ctr">
              <a:buNone/>
              <a:defRPr/>
            </a:lvl3pPr>
            <a:lvl4pPr marL="1371536" indent="0" algn="ctr">
              <a:buNone/>
              <a:defRPr/>
            </a:lvl4pPr>
            <a:lvl5pPr marL="1828715" indent="0" algn="ctr">
              <a:buNone/>
              <a:defRPr/>
            </a:lvl5pPr>
            <a:lvl6pPr marL="2285893" indent="0" algn="ctr">
              <a:buNone/>
              <a:defRPr/>
            </a:lvl6pPr>
            <a:lvl7pPr marL="2743072" indent="0" algn="ctr">
              <a:buNone/>
              <a:defRPr/>
            </a:lvl7pPr>
            <a:lvl8pPr marL="3200250" indent="0" algn="ctr">
              <a:buNone/>
              <a:defRPr/>
            </a:lvl8pPr>
            <a:lvl9pPr marL="365742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7072-A500-47A4-B488-212B690FBD9B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76797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A69C3-FA39-41B8-8902-C52564A35EFD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2595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9" indent="0">
              <a:buNone/>
              <a:defRPr sz="1700"/>
            </a:lvl2pPr>
            <a:lvl3pPr marL="914358" indent="0">
              <a:buNone/>
              <a:defRPr sz="1600"/>
            </a:lvl3pPr>
            <a:lvl4pPr marL="1371536" indent="0">
              <a:buNone/>
              <a:defRPr sz="1300"/>
            </a:lvl4pPr>
            <a:lvl5pPr marL="1828715" indent="0">
              <a:buNone/>
              <a:defRPr sz="1300"/>
            </a:lvl5pPr>
            <a:lvl6pPr marL="2285893" indent="0">
              <a:buNone/>
              <a:defRPr sz="1300"/>
            </a:lvl6pPr>
            <a:lvl7pPr marL="2743072" indent="0">
              <a:buNone/>
              <a:defRPr sz="1300"/>
            </a:lvl7pPr>
            <a:lvl8pPr marL="3200250" indent="0">
              <a:buNone/>
              <a:defRPr sz="1300"/>
            </a:lvl8pPr>
            <a:lvl9pPr marL="3657429" indent="0">
              <a:buNone/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8EA3-359E-41EB-BD21-79B50FEC7FA0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695164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411C-04B9-458B-9E90-7FF02A369CF0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355095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7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3" indent="0">
              <a:buNone/>
              <a:defRPr sz="1600" b="1"/>
            </a:lvl6pPr>
            <a:lvl7pPr marL="2743072" indent="0">
              <a:buNone/>
              <a:defRPr sz="1600" b="1"/>
            </a:lvl7pPr>
            <a:lvl8pPr marL="3200250" indent="0">
              <a:buNone/>
              <a:defRPr sz="1600" b="1"/>
            </a:lvl8pPr>
            <a:lvl9pPr marL="365742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7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3" indent="0">
              <a:buNone/>
              <a:defRPr sz="1600" b="1"/>
            </a:lvl6pPr>
            <a:lvl7pPr marL="2743072" indent="0">
              <a:buNone/>
              <a:defRPr sz="1600" b="1"/>
            </a:lvl7pPr>
            <a:lvl8pPr marL="3200250" indent="0">
              <a:buNone/>
              <a:defRPr sz="1600" b="1"/>
            </a:lvl8pPr>
            <a:lvl9pPr marL="365742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8175-983C-4F15-8CA8-B36F7897F700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02682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236-F6AA-4E4F-8AAB-183246B73506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42202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1E15-E213-2AAF-AD2A-C9727467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0CD2-6FB0-2354-3E8A-1774380B0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4AA39-7504-B2E3-62A9-7C417E870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C29C0-0C6D-5255-2BDE-8689B2D5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E1EA6-CC42-5FBA-1B44-263D25DC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76AD-A9B1-52A1-9344-23BD7502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6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CA30-D41F-4EF2-A361-E9448DA9CB27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88064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57179" indent="0">
              <a:buNone/>
              <a:defRPr sz="1200"/>
            </a:lvl2pPr>
            <a:lvl3pPr marL="914358" indent="0">
              <a:buNone/>
              <a:defRPr sz="9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3" indent="0">
              <a:buNone/>
              <a:defRPr sz="900"/>
            </a:lvl6pPr>
            <a:lvl7pPr marL="2743072" indent="0">
              <a:buNone/>
              <a:defRPr sz="900"/>
            </a:lvl7pPr>
            <a:lvl8pPr marL="3200250" indent="0">
              <a:buNone/>
              <a:defRPr sz="900"/>
            </a:lvl8pPr>
            <a:lvl9pPr marL="365742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B059-5878-41A2-B21A-400BEB66B811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215240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6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3" indent="0">
              <a:buNone/>
              <a:defRPr sz="2000"/>
            </a:lvl6pPr>
            <a:lvl7pPr marL="2743072" indent="0">
              <a:buNone/>
              <a:defRPr sz="2000"/>
            </a:lvl7pPr>
            <a:lvl8pPr marL="3200250" indent="0">
              <a:buNone/>
              <a:defRPr sz="2000"/>
            </a:lvl8pPr>
            <a:lvl9pPr marL="3657429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79" indent="0">
              <a:buNone/>
              <a:defRPr sz="1200"/>
            </a:lvl2pPr>
            <a:lvl3pPr marL="914358" indent="0">
              <a:buNone/>
              <a:defRPr sz="9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3" indent="0">
              <a:buNone/>
              <a:defRPr sz="900"/>
            </a:lvl6pPr>
            <a:lvl7pPr marL="2743072" indent="0">
              <a:buNone/>
              <a:defRPr sz="900"/>
            </a:lvl7pPr>
            <a:lvl8pPr marL="3200250" indent="0">
              <a:buNone/>
              <a:defRPr sz="900"/>
            </a:lvl8pPr>
            <a:lvl9pPr marL="365742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C3D8-3B2B-49DE-9EF0-BEDAD8395137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321755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1A0B-F882-48C4-AA9A-3C3BB889455B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512546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1"/>
            <a:ext cx="2590800" cy="548639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1" y="609601"/>
            <a:ext cx="7569200" cy="54863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EB2C-32D0-46A8-935D-AEA65B6261CD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477624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10363200" cy="11430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A561-61B0-4B7C-A30F-5429C5B46754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78398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914401" y="609601"/>
            <a:ext cx="10363200" cy="54863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4C64-AC3F-4909-B819-942FCA11B396}" type="slidenum">
              <a:rPr lang="ja-JP" alt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7359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B3C-3B39-6544-AD47-7EE16555EAC5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78B3-1718-F847-83ED-71DD670507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387147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0F17-386B-1140-8803-335A402B194E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07C9-858C-F24A-8244-C379BB583A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275770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4FE9-338A-C742-ABFC-BA86FF1E102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BF3A-6099-9742-A100-660794E39D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90511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E7DE-EAD9-8F3B-6C2C-7C116086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558DF-84E7-7AC1-82BA-74532CBC1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D4AA7-359E-B13A-40F0-A252B0F5C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2BCA5-6D50-54CC-10EE-EC11FB749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E325E-8181-B93C-1053-234470150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42EC1-80F7-5FCD-AB5F-88D932FE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A6499-A763-447D-8975-CB2A16C3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06223-1EEA-629E-29DF-5E7E1B29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2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7BF8-D950-894E-8C61-8880E24B449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B883-2082-1646-9765-024F62ABCA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55122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C648-53A1-E24D-A50E-9530FB4018A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38DB-4800-504E-B114-6BBCE377E9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97124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485C-00D5-4B41-9C97-8CB3B2FA0C4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E5D3-489A-0549-BBB7-D635D1F218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538609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A618-8115-3143-AD76-143FF49ADAEF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007E-920B-C040-B58A-424E87BEF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687829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5289-6343-144F-9252-ABC5656CAF3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9DA3-88D9-6A4B-9C42-11037A25F1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64302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EFE9-B2BA-3B47-A007-D77937FB2A1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2A7B-3AB3-9C41-B100-50484DE07C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679525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AD-3A3C-7949-8FD5-95E34AF79B53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909E-15EB-864E-AE3D-A3CC82E6AE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9987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868B-48D7-4546-8170-1855BF8D143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B5E4-F2E7-E043-B592-79DB0BB3EE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63308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57" y="2130434"/>
            <a:ext cx="10363201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5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430C01A2-C7B3-2942-84DE-2196E164C47E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EE3868CC-579E-E54F-9461-97D295F2DE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926714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3F8D35C7-0040-6045-85E0-203E89ADC9A5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4D1D1751-7EBA-D244-A643-CFC8AF4C7E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4279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EC99-1B8B-0BFE-D1E8-D93851C4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C1E03-3280-530F-96C5-FF3BBC7F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76BEE-380A-1B01-1DFD-85673A0A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7BCFD-DB0D-507F-21EA-20C190D6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0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38" y="4406949"/>
            <a:ext cx="10363201" cy="1362074"/>
          </a:xfrm>
        </p:spPr>
        <p:txBody>
          <a:bodyPr anchor="t"/>
          <a:lstStyle>
            <a:lvl1pPr algn="l">
              <a:defRPr sz="3864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138" y="2906713"/>
            <a:ext cx="10363201" cy="1500188"/>
          </a:xfrm>
        </p:spPr>
        <p:txBody>
          <a:bodyPr anchor="b"/>
          <a:lstStyle>
            <a:lvl1pPr marL="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1pPr>
            <a:lvl2pPr marL="438635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87725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3pPr>
            <a:lvl4pPr marL="1315881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75450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93136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63177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3070387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50901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122F290D-C8D6-AE4D-96A8-1451CCFDE58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6A1997DB-388E-044C-8CEF-928500274E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325106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34"/>
            </a:lvl1pPr>
            <a:lvl2pPr>
              <a:defRPr sz="2318"/>
            </a:lvl2pPr>
            <a:lvl3pPr>
              <a:defRPr sz="1932"/>
            </a:lvl3pPr>
            <a:lvl4pPr>
              <a:defRPr sz="1803"/>
            </a:lvl4pPr>
            <a:lvl5pPr>
              <a:defRPr sz="1803"/>
            </a:lvl5pPr>
            <a:lvl6pPr>
              <a:defRPr sz="1803"/>
            </a:lvl6pPr>
            <a:lvl7pPr>
              <a:defRPr sz="1803"/>
            </a:lvl7pPr>
            <a:lvl8pPr>
              <a:defRPr sz="1803"/>
            </a:lvl8pPr>
            <a:lvl9pPr>
              <a:defRPr sz="18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5" y="1600207"/>
            <a:ext cx="5384800" cy="4525963"/>
          </a:xfrm>
        </p:spPr>
        <p:txBody>
          <a:bodyPr/>
          <a:lstStyle>
            <a:lvl1pPr>
              <a:defRPr sz="2834"/>
            </a:lvl1pPr>
            <a:lvl2pPr>
              <a:defRPr sz="2318"/>
            </a:lvl2pPr>
            <a:lvl3pPr>
              <a:defRPr sz="1932"/>
            </a:lvl3pPr>
            <a:lvl4pPr>
              <a:defRPr sz="1803"/>
            </a:lvl4pPr>
            <a:lvl5pPr>
              <a:defRPr sz="1803"/>
            </a:lvl5pPr>
            <a:lvl6pPr>
              <a:defRPr sz="1803"/>
            </a:lvl6pPr>
            <a:lvl7pPr>
              <a:defRPr sz="1803"/>
            </a:lvl7pPr>
            <a:lvl8pPr>
              <a:defRPr sz="1803"/>
            </a:lvl8pPr>
            <a:lvl9pPr>
              <a:defRPr sz="18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DC72FE3D-BFEF-354F-93CF-7303755D84A1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C949F593-F410-9F43-8E15-E468806AB9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471751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4" y="1535122"/>
            <a:ext cx="5386917" cy="639761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38635" indent="0">
              <a:buNone/>
              <a:defRPr sz="1932" b="1"/>
            </a:lvl2pPr>
            <a:lvl3pPr marL="877253" indent="0">
              <a:buNone/>
              <a:defRPr sz="1803" b="1"/>
            </a:lvl3pPr>
            <a:lvl4pPr marL="1315881" indent="0">
              <a:buNone/>
              <a:defRPr sz="1546" b="1"/>
            </a:lvl4pPr>
            <a:lvl5pPr marL="1754502" indent="0">
              <a:buNone/>
              <a:defRPr sz="1546" b="1"/>
            </a:lvl5pPr>
            <a:lvl6pPr marL="2193136" indent="0">
              <a:buNone/>
              <a:defRPr sz="1546" b="1"/>
            </a:lvl6pPr>
            <a:lvl7pPr marL="2631770" indent="0">
              <a:buNone/>
              <a:defRPr sz="1546" b="1"/>
            </a:lvl7pPr>
            <a:lvl8pPr marL="3070387" indent="0">
              <a:buNone/>
              <a:defRPr sz="1546" b="1"/>
            </a:lvl8pPr>
            <a:lvl9pPr marL="3509010" indent="0">
              <a:buNone/>
              <a:defRPr sz="15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4" y="2174876"/>
            <a:ext cx="5386917" cy="3951287"/>
          </a:xfrm>
        </p:spPr>
        <p:txBody>
          <a:bodyPr/>
          <a:lstStyle>
            <a:lvl1pPr>
              <a:defRPr sz="2318"/>
            </a:lvl1pPr>
            <a:lvl2pPr>
              <a:defRPr sz="1932"/>
            </a:lvl2pPr>
            <a:lvl3pPr>
              <a:defRPr sz="1803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432" y="1535122"/>
            <a:ext cx="5389033" cy="639761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38635" indent="0">
              <a:buNone/>
              <a:defRPr sz="1932" b="1"/>
            </a:lvl2pPr>
            <a:lvl3pPr marL="877253" indent="0">
              <a:buNone/>
              <a:defRPr sz="1803" b="1"/>
            </a:lvl3pPr>
            <a:lvl4pPr marL="1315881" indent="0">
              <a:buNone/>
              <a:defRPr sz="1546" b="1"/>
            </a:lvl4pPr>
            <a:lvl5pPr marL="1754502" indent="0">
              <a:buNone/>
              <a:defRPr sz="1546" b="1"/>
            </a:lvl5pPr>
            <a:lvl6pPr marL="2193136" indent="0">
              <a:buNone/>
              <a:defRPr sz="1546" b="1"/>
            </a:lvl6pPr>
            <a:lvl7pPr marL="2631770" indent="0">
              <a:buNone/>
              <a:defRPr sz="1546" b="1"/>
            </a:lvl7pPr>
            <a:lvl8pPr marL="3070387" indent="0">
              <a:buNone/>
              <a:defRPr sz="1546" b="1"/>
            </a:lvl8pPr>
            <a:lvl9pPr marL="3509010" indent="0">
              <a:buNone/>
              <a:defRPr sz="15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432" y="2174876"/>
            <a:ext cx="5389033" cy="3951287"/>
          </a:xfrm>
        </p:spPr>
        <p:txBody>
          <a:bodyPr/>
          <a:lstStyle>
            <a:lvl1pPr>
              <a:defRPr sz="2318"/>
            </a:lvl1pPr>
            <a:lvl2pPr>
              <a:defRPr sz="1932"/>
            </a:lvl2pPr>
            <a:lvl3pPr>
              <a:defRPr sz="1803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A374C656-E560-7F48-9B9D-BBCD97AFCBD6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CF2E8F04-0A12-8D45-BC8F-4EEFCC8C57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83741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99328C18-6232-E04C-83D8-6B2BC77D70E5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6385DB55-0F49-8A4C-8B14-AA8923FFE9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702957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3D2E181B-12FF-4642-B01C-3AE048341CE1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4B31F3D7-DA3B-9744-9821-2D97B1B5AD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238418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7" cy="1162050"/>
          </a:xfrm>
        </p:spPr>
        <p:txBody>
          <a:bodyPr anchor="b"/>
          <a:lstStyle>
            <a:lvl1pPr algn="l">
              <a:defRPr sz="1932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091"/>
            </a:lvl1pPr>
            <a:lvl2pPr>
              <a:defRPr sz="2834"/>
            </a:lvl2pPr>
            <a:lvl3pPr>
              <a:defRPr sz="2318"/>
            </a:lvl3pPr>
            <a:lvl4pPr>
              <a:defRPr sz="1932"/>
            </a:lvl4pPr>
            <a:lvl5pPr>
              <a:defRPr sz="1932"/>
            </a:lvl5pPr>
            <a:lvl6pPr>
              <a:defRPr sz="1932"/>
            </a:lvl6pPr>
            <a:lvl7pPr>
              <a:defRPr sz="1932"/>
            </a:lvl7pPr>
            <a:lvl8pPr>
              <a:defRPr sz="1932"/>
            </a:lvl8pPr>
            <a:lvl9pPr>
              <a:defRPr sz="193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48"/>
            <a:ext cx="4011087" cy="4691062"/>
          </a:xfrm>
        </p:spPr>
        <p:txBody>
          <a:bodyPr/>
          <a:lstStyle>
            <a:lvl1pPr marL="0" indent="0">
              <a:buNone/>
              <a:defRPr sz="1288"/>
            </a:lvl1pPr>
            <a:lvl2pPr marL="438635" indent="0">
              <a:buNone/>
              <a:defRPr sz="1288"/>
            </a:lvl2pPr>
            <a:lvl3pPr marL="877253" indent="0">
              <a:buNone/>
              <a:defRPr sz="902"/>
            </a:lvl3pPr>
            <a:lvl4pPr marL="1315881" indent="0">
              <a:buNone/>
              <a:defRPr sz="773"/>
            </a:lvl4pPr>
            <a:lvl5pPr marL="1754502" indent="0">
              <a:buNone/>
              <a:defRPr sz="773"/>
            </a:lvl5pPr>
            <a:lvl6pPr marL="2193136" indent="0">
              <a:buNone/>
              <a:defRPr sz="773"/>
            </a:lvl6pPr>
            <a:lvl7pPr marL="2631770" indent="0">
              <a:buNone/>
              <a:defRPr sz="773"/>
            </a:lvl7pPr>
            <a:lvl8pPr marL="3070387" indent="0">
              <a:buNone/>
              <a:defRPr sz="773"/>
            </a:lvl8pPr>
            <a:lvl9pPr marL="3509010" indent="0">
              <a:buNone/>
              <a:defRPr sz="7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D2BB1E97-1A36-AE4E-817B-018AF3EA8DB4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382E5D74-2250-6D49-8EAD-A8DD8C7DC0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306705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1932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91"/>
            </a:lvl1pPr>
            <a:lvl2pPr marL="438635" indent="0">
              <a:buNone/>
              <a:defRPr sz="2834"/>
            </a:lvl2pPr>
            <a:lvl3pPr marL="877253" indent="0">
              <a:buNone/>
              <a:defRPr sz="2318"/>
            </a:lvl3pPr>
            <a:lvl4pPr marL="1315881" indent="0">
              <a:buNone/>
              <a:defRPr sz="1932"/>
            </a:lvl4pPr>
            <a:lvl5pPr marL="1754502" indent="0">
              <a:buNone/>
              <a:defRPr sz="1932"/>
            </a:lvl5pPr>
            <a:lvl6pPr marL="2193136" indent="0">
              <a:buNone/>
              <a:defRPr sz="1932"/>
            </a:lvl6pPr>
            <a:lvl7pPr marL="2631770" indent="0">
              <a:buNone/>
              <a:defRPr sz="1932"/>
            </a:lvl7pPr>
            <a:lvl8pPr marL="3070387" indent="0">
              <a:buNone/>
              <a:defRPr sz="1932"/>
            </a:lvl8pPr>
            <a:lvl9pPr marL="3509010" indent="0">
              <a:buNone/>
              <a:defRPr sz="1932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</p:spPr>
        <p:txBody>
          <a:bodyPr/>
          <a:lstStyle>
            <a:lvl1pPr marL="0" indent="0">
              <a:buNone/>
              <a:defRPr sz="1288"/>
            </a:lvl1pPr>
            <a:lvl2pPr marL="438635" indent="0">
              <a:buNone/>
              <a:defRPr sz="1288"/>
            </a:lvl2pPr>
            <a:lvl3pPr marL="877253" indent="0">
              <a:buNone/>
              <a:defRPr sz="902"/>
            </a:lvl3pPr>
            <a:lvl4pPr marL="1315881" indent="0">
              <a:buNone/>
              <a:defRPr sz="773"/>
            </a:lvl4pPr>
            <a:lvl5pPr marL="1754502" indent="0">
              <a:buNone/>
              <a:defRPr sz="773"/>
            </a:lvl5pPr>
            <a:lvl6pPr marL="2193136" indent="0">
              <a:buNone/>
              <a:defRPr sz="773"/>
            </a:lvl6pPr>
            <a:lvl7pPr marL="2631770" indent="0">
              <a:buNone/>
              <a:defRPr sz="773"/>
            </a:lvl7pPr>
            <a:lvl8pPr marL="3070387" indent="0">
              <a:buNone/>
              <a:defRPr sz="773"/>
            </a:lvl8pPr>
            <a:lvl9pPr marL="3509010" indent="0">
              <a:buNone/>
              <a:defRPr sz="7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B3288381-A0DF-9544-A38B-FA50E5CD3311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BEA3639A-3B92-7C4C-93AD-7C72686E9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608581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D2D08A93-37F7-FC4A-B467-4F45A57EA165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EBFAF715-EB92-724E-8901-5C7EDB9711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512360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6" y="274684"/>
            <a:ext cx="2743201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231DA4DB-1161-8040-8C64-0C4F81E22BE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HGｺﾞｼｯｸE" panose="020B0909000000000000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charset="0"/>
                <a:ea typeface="HGｺﾞｼｯｸE" charset="0"/>
                <a:cs typeface="HGｺﾞｼｯｸE" charset="0"/>
              </a:defRPr>
            </a:lvl1pPr>
          </a:lstStyle>
          <a:p>
            <a:pPr>
              <a:defRPr/>
            </a:pPr>
            <a:fld id="{7FC0BCDE-C7AA-104A-BE50-F55264C60E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392316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4" y="2130427"/>
            <a:ext cx="10363201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CC12-860D-9C4F-A83C-39FDDB4FD1D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FA5B-FFB2-944D-8F83-3FB5994FAA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72871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8662A-B41E-E129-A50B-F6463C4F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929ED-7670-C2AA-4605-E4CD84D2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C4FB5-C369-28A7-0CB0-E6F85E4A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0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397B-0FB5-F845-8223-5AB3CD2BE31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FA81-694E-514C-B2B3-7140B48261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670905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4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7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8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3BB0-A0CE-F74C-AB88-1310BF61601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5E02-A37F-A041-97B0-36310E46D9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149665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0EBD-F65E-284E-94F7-13576F181C9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69BB-1A99-324C-B3CA-2EE149D66B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216433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2" indent="0">
              <a:buNone/>
              <a:defRPr sz="1900" b="1"/>
            </a:lvl3pPr>
            <a:lvl4pPr marL="1371363" indent="0">
              <a:buNone/>
              <a:defRPr sz="1600" b="1"/>
            </a:lvl4pPr>
            <a:lvl5pPr marL="1828483" indent="0">
              <a:buNone/>
              <a:defRPr sz="1600" b="1"/>
            </a:lvl5pPr>
            <a:lvl6pPr marL="2285605" indent="0">
              <a:buNone/>
              <a:defRPr sz="1600" b="1"/>
            </a:lvl6pPr>
            <a:lvl7pPr marL="2742725" indent="0">
              <a:buNone/>
              <a:defRPr sz="1600" b="1"/>
            </a:lvl7pPr>
            <a:lvl8pPr marL="3199845" indent="0">
              <a:buNone/>
              <a:defRPr sz="1600" b="1"/>
            </a:lvl8pPr>
            <a:lvl9pPr marL="3656967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7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2" indent="0">
              <a:buNone/>
              <a:defRPr sz="1900" b="1"/>
            </a:lvl3pPr>
            <a:lvl4pPr marL="1371363" indent="0">
              <a:buNone/>
              <a:defRPr sz="1600" b="1"/>
            </a:lvl4pPr>
            <a:lvl5pPr marL="1828483" indent="0">
              <a:buNone/>
              <a:defRPr sz="1600" b="1"/>
            </a:lvl5pPr>
            <a:lvl6pPr marL="2285605" indent="0">
              <a:buNone/>
              <a:defRPr sz="1600" b="1"/>
            </a:lvl6pPr>
            <a:lvl7pPr marL="2742725" indent="0">
              <a:buNone/>
              <a:defRPr sz="1600" b="1"/>
            </a:lvl7pPr>
            <a:lvl8pPr marL="3199845" indent="0">
              <a:buNone/>
              <a:defRPr sz="1600" b="1"/>
            </a:lvl8pPr>
            <a:lvl9pPr marL="3656967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256-0233-E14F-AC8F-DF189C52121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7062-028C-FB47-AA30-1F477CB2D5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270451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1695-622F-AE4C-9C66-F7FE4BA5034B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2D7B-D117-1C4E-B984-0A46CDA07D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696469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4596-6BD1-954F-80EE-019471A6552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D0FB-44D6-2D41-BDF8-CB13DB5156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921863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7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57120" indent="0">
              <a:buNone/>
              <a:defRPr sz="1200"/>
            </a:lvl2pPr>
            <a:lvl3pPr marL="914242" indent="0">
              <a:buNone/>
              <a:defRPr sz="900"/>
            </a:lvl3pPr>
            <a:lvl4pPr marL="1371363" indent="0">
              <a:buNone/>
              <a:defRPr sz="900"/>
            </a:lvl4pPr>
            <a:lvl5pPr marL="1828483" indent="0">
              <a:buNone/>
              <a:defRPr sz="900"/>
            </a:lvl5pPr>
            <a:lvl6pPr marL="2285605" indent="0">
              <a:buNone/>
              <a:defRPr sz="900"/>
            </a:lvl6pPr>
            <a:lvl7pPr marL="2742725" indent="0">
              <a:buNone/>
              <a:defRPr sz="900"/>
            </a:lvl7pPr>
            <a:lvl8pPr marL="3199845" indent="0">
              <a:buNone/>
              <a:defRPr sz="900"/>
            </a:lvl8pPr>
            <a:lvl9pPr marL="3656967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AE60-4E2E-944C-886C-450441ADD6A5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3A86-6E15-F24F-9546-06BEF33E9F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1631061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5" indent="0">
              <a:buNone/>
              <a:defRPr sz="2000"/>
            </a:lvl7pPr>
            <a:lvl8pPr marL="3199845" indent="0">
              <a:buNone/>
              <a:defRPr sz="2000"/>
            </a:lvl8pPr>
            <a:lvl9pPr marL="3656967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20" indent="0">
              <a:buNone/>
              <a:defRPr sz="1200"/>
            </a:lvl2pPr>
            <a:lvl3pPr marL="914242" indent="0">
              <a:buNone/>
              <a:defRPr sz="900"/>
            </a:lvl3pPr>
            <a:lvl4pPr marL="1371363" indent="0">
              <a:buNone/>
              <a:defRPr sz="900"/>
            </a:lvl4pPr>
            <a:lvl5pPr marL="1828483" indent="0">
              <a:buNone/>
              <a:defRPr sz="900"/>
            </a:lvl5pPr>
            <a:lvl6pPr marL="2285605" indent="0">
              <a:buNone/>
              <a:defRPr sz="900"/>
            </a:lvl6pPr>
            <a:lvl7pPr marL="2742725" indent="0">
              <a:buNone/>
              <a:defRPr sz="900"/>
            </a:lvl7pPr>
            <a:lvl8pPr marL="3199845" indent="0">
              <a:buNone/>
              <a:defRPr sz="900"/>
            </a:lvl8pPr>
            <a:lvl9pPr marL="3656967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76D0-CFC7-F348-99F7-A7A5FDA1E351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C773-386E-364E-8544-941B6D9E05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90924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22F8-D5A0-BA44-8940-3C2CE300494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CA0B-04F4-274A-B091-C3C03EF9E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0220953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1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2B04-0560-1C49-B122-132E085DD95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CA91-35D2-4D41-9B68-237244D651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8294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B8EC-B9E0-433C-E5A3-FBE2566D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463B-48CF-3AF2-38AB-4E15597CC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848AA-92EA-D369-32B2-43BA1840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E6A0D-DAB1-B09D-BE57-E4262811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36D0-F9E3-EB02-AE27-722A3F1C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D751-10DB-262F-B8EB-FE6C035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9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3201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EB694A-97BC-D74D-A046-1DD1BD6F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3756-55BE-E84A-BD87-970191821AD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568490-514F-4947-B501-2E555A6B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AD72A4F-7EF0-8444-AE32-DD6003C5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A822-5AC7-AA4F-8DA7-42102C60BD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129024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70AD98-2952-8846-9EEB-3B947E2D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D488-A60E-934A-AA85-8E930A0E1A2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6230E96-101A-7843-9597-186C31B1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551E95-9614-2D40-BA9C-017F502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4F8C-C9C7-134A-A8FC-3909AF1C23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14342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7D955D-97B5-FE46-A069-A9B18B44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71-A658-9B4D-9476-A0B6A848C12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F2B7F59-54BF-E842-9576-C8726EE1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440BD3-EDFB-4D42-8785-A8C1AE1A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C516-5F73-B842-A713-D80989FF11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9489892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F30A906-44EF-7844-9DC8-244DA23C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A7DE-70B6-E849-BB01-BE2D3464DED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7C3D160-AEBD-7A4C-B449-5632C464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9093513-E51D-6645-B5CE-49423A2A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38C-B587-6743-8FE2-2C566416CA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960299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9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1" indent="0">
              <a:buNone/>
              <a:defRPr sz="1600" b="1"/>
            </a:lvl6pPr>
            <a:lvl7pPr marL="2742853" indent="0">
              <a:buNone/>
              <a:defRPr sz="1600" b="1"/>
            </a:lvl7pPr>
            <a:lvl8pPr marL="3199995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9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1" indent="0">
              <a:buNone/>
              <a:defRPr sz="1600" b="1"/>
            </a:lvl6pPr>
            <a:lvl7pPr marL="2742853" indent="0">
              <a:buNone/>
              <a:defRPr sz="1600" b="1"/>
            </a:lvl7pPr>
            <a:lvl8pPr marL="3199995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4E9F65F1-4B28-7644-9DD9-2508869B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893D-57E5-8044-B142-E67290D72F1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7CE59350-D571-8A41-926F-6C1FC09D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265CBD31-B397-2B41-B24F-86C98038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8251-392A-E541-8FB4-342757D85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1213878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36BFE5A-666E-E942-A224-ADAC18A6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F554-191A-FA42-B80B-5678146688A8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8C46CD47-80B1-054C-AF68-08B32FC4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F1D72BCA-945B-C347-9E33-88B7096E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60E4-634E-844A-99FB-31D2F62834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03538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96C7DDEE-68E1-834B-82CE-FE3005B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B683-2A30-0F49-974F-D955A3F431A6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64AF05B-9EBD-EB49-A6B7-3BB8F66F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CF79267C-D866-374C-9018-20469E3E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521E-6678-0B46-86AC-BF425014C3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92924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7" indent="0">
              <a:buNone/>
              <a:defRPr sz="900"/>
            </a:lvl4pPr>
            <a:lvl5pPr marL="1828569" indent="0">
              <a:buNone/>
              <a:defRPr sz="900"/>
            </a:lvl5pPr>
            <a:lvl6pPr marL="2285711" indent="0">
              <a:buNone/>
              <a:defRPr sz="900"/>
            </a:lvl6pPr>
            <a:lvl7pPr marL="2742853" indent="0">
              <a:buNone/>
              <a:defRPr sz="900"/>
            </a:lvl7pPr>
            <a:lvl8pPr marL="3199995" indent="0">
              <a:buNone/>
              <a:defRPr sz="900"/>
            </a:lvl8pPr>
            <a:lvl9pPr marL="3657138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16A1F0DC-0BFB-F44A-8AF9-D0F9E71B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C079-50A8-5848-AD3C-E953B0F5A3B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5AA42FF-6A15-5E4A-921B-AE30B7EB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414B93B-FFB4-8940-AEDB-BE4DF5DC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7602-D1EB-0543-8409-98A9487B22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014960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900"/>
            </a:lvl2pPr>
            <a:lvl3pPr marL="914284" indent="0">
              <a:buNone/>
              <a:defRPr sz="2400"/>
            </a:lvl3pPr>
            <a:lvl4pPr marL="1371427" indent="0">
              <a:buNone/>
              <a:defRPr sz="2000"/>
            </a:lvl4pPr>
            <a:lvl5pPr marL="1828569" indent="0">
              <a:buNone/>
              <a:defRPr sz="2000"/>
            </a:lvl5pPr>
            <a:lvl6pPr marL="2285711" indent="0">
              <a:buNone/>
              <a:defRPr sz="2000"/>
            </a:lvl6pPr>
            <a:lvl7pPr marL="2742853" indent="0">
              <a:buNone/>
              <a:defRPr sz="2000"/>
            </a:lvl7pPr>
            <a:lvl8pPr marL="3199995" indent="0">
              <a:buNone/>
              <a:defRPr sz="2000"/>
            </a:lvl8pPr>
            <a:lvl9pPr marL="3657138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7" indent="0">
              <a:buNone/>
              <a:defRPr sz="900"/>
            </a:lvl4pPr>
            <a:lvl5pPr marL="1828569" indent="0">
              <a:buNone/>
              <a:defRPr sz="900"/>
            </a:lvl5pPr>
            <a:lvl6pPr marL="2285711" indent="0">
              <a:buNone/>
              <a:defRPr sz="900"/>
            </a:lvl6pPr>
            <a:lvl7pPr marL="2742853" indent="0">
              <a:buNone/>
              <a:defRPr sz="900"/>
            </a:lvl7pPr>
            <a:lvl8pPr marL="3199995" indent="0">
              <a:buNone/>
              <a:defRPr sz="900"/>
            </a:lvl8pPr>
            <a:lvl9pPr marL="3657138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12E5794-B4AA-3B4F-ACD7-04582B98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EF76-8D7E-8044-89AD-EF083E4409E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749B7F54-4BE1-1E46-BA25-661599A4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3155699-E5A6-8049-977A-2EA9275C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CB7-ACF0-8F47-98C4-293FCA39F3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9869740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0BBEB7C-1EA8-3843-B9CA-2C7779B7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6CCB-42AF-424E-BFE0-33FB411039F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824D3B0-8F88-FB4B-AD69-40AEC45A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0821FFC-FA4E-764D-9B53-4AAD222E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9039-2F23-8147-A275-FA424F893B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77274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A9DB-8FCD-E2C2-8019-5980125F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6B4E6-3029-D061-20A1-5CB6F8E07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2E912-AD76-D5F8-9478-66BFAFB0A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6B885-9051-2387-1DAE-F5A9185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241BD-C0B7-FB1B-03C7-E44079C2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02B85-4A72-F5D2-86B6-479B1D77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9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F0F25-8840-674C-83DB-506DC039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444D-ACEF-924D-9B1C-37EB3CDC69E4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6FCA31F-9EFE-D546-9C74-ABE3FD56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4B7F68F-5892-2C42-816A-D0209761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20B3-A869-4040-A633-4B52B60239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5109383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12" y="2130435"/>
            <a:ext cx="10363201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4" y="3886209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EB694A-97BC-D74D-A046-1DD1BD6F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3756-55BE-E84A-BD87-970191821AD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568490-514F-4947-B501-2E555A6B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AD72A4F-7EF0-8444-AE32-DD6003C5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A822-5AC7-AA4F-8DA7-42102C60BD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547741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70AD98-2952-8846-9EEB-3B947E2D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D488-A60E-934A-AA85-8E930A0E1A2D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6230E96-101A-7843-9597-186C31B1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551E95-9614-2D40-BA9C-017F502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4F8C-C9C7-134A-A8FC-3909AF1C23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058638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93" y="4406909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93" y="2906714"/>
            <a:ext cx="10363201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7D955D-97B5-FE46-A069-A9B18B44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71-A658-9B4D-9476-A0B6A848C120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F2B7F59-54BF-E842-9576-C8726EE1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440BD3-EDFB-4D42-8785-A8C1AE1A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C516-5F73-B842-A713-D80989FF11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7576571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10" y="1600202"/>
            <a:ext cx="5384799" cy="452596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10" y="1600202"/>
            <a:ext cx="5384799" cy="452596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F30A906-44EF-7844-9DC8-244DA23C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A7DE-70B6-E849-BB01-BE2D3464DED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7C3D160-AEBD-7A4C-B449-5632C464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9093513-E51D-6645-B5CE-49423A2A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38C-B587-6743-8FE2-2C566416CA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025802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8" y="1535118"/>
            <a:ext cx="5386919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59" indent="0">
              <a:buNone/>
              <a:defRPr sz="1900" b="1"/>
            </a:lvl2pPr>
            <a:lvl3pPr marL="914116" indent="0">
              <a:buNone/>
              <a:defRPr sz="19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3" indent="0">
              <a:buNone/>
              <a:defRPr sz="1600" b="1"/>
            </a:lvl6pPr>
            <a:lvl7pPr marL="2742352" indent="0">
              <a:buNone/>
              <a:defRPr sz="1600" b="1"/>
            </a:lvl7pPr>
            <a:lvl8pPr marL="3199411" indent="0">
              <a:buNone/>
              <a:defRPr sz="1600" b="1"/>
            </a:lvl8pPr>
            <a:lvl9pPr marL="365647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9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8"/>
            <a:ext cx="5389032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59" indent="0">
              <a:buNone/>
              <a:defRPr sz="1900" b="1"/>
            </a:lvl2pPr>
            <a:lvl3pPr marL="914116" indent="0">
              <a:buNone/>
              <a:defRPr sz="19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3" indent="0">
              <a:buNone/>
              <a:defRPr sz="1600" b="1"/>
            </a:lvl6pPr>
            <a:lvl7pPr marL="2742352" indent="0">
              <a:buNone/>
              <a:defRPr sz="1600" b="1"/>
            </a:lvl7pPr>
            <a:lvl8pPr marL="3199411" indent="0">
              <a:buNone/>
              <a:defRPr sz="1600" b="1"/>
            </a:lvl8pPr>
            <a:lvl9pPr marL="365647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4E9F65F1-4B28-7644-9DD9-2508869B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893D-57E5-8044-B142-E67290D72F1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7CE59350-D571-8A41-926F-6C1FC09D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265CBD31-B397-2B41-B24F-86C98038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8251-392A-E541-8FB4-342757D85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94735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36BFE5A-666E-E942-A224-ADAC18A6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F554-191A-FA42-B80B-5678146688A8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8C46CD47-80B1-054C-AF68-08B32FC4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F1D72BCA-945B-C347-9E33-88B7096E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60E4-634E-844A-99FB-31D2F62834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355321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96C7DDEE-68E1-834B-82CE-FE3005B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B683-2A30-0F49-974F-D955A3F431A6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64AF05B-9EBD-EB49-A6B7-3BB8F66F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CF79267C-D866-374C-9018-20469E3E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521E-6678-0B46-86AC-BF425014C3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5671227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60"/>
            <a:ext cx="4011085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5" cy="585311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1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3" indent="0">
              <a:buNone/>
              <a:defRPr sz="900"/>
            </a:lvl6pPr>
            <a:lvl7pPr marL="2742352" indent="0">
              <a:buNone/>
              <a:defRPr sz="900"/>
            </a:lvl7pPr>
            <a:lvl8pPr marL="3199411" indent="0">
              <a:buNone/>
              <a:defRPr sz="900"/>
            </a:lvl8pPr>
            <a:lvl9pPr marL="365647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16A1F0DC-0BFB-F44A-8AF9-D0F9E71B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C079-50A8-5848-AD3C-E953B0F5A3BC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5AA42FF-6A15-5E4A-921B-AE30B7EB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414B93B-FFB4-8940-AEDB-BE4DF5DC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7602-D1EB-0543-8409-98A9487B22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700955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9" y="612779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9" indent="0">
              <a:buNone/>
              <a:defRPr sz="3000"/>
            </a:lvl2pPr>
            <a:lvl3pPr marL="914116" indent="0">
              <a:buNone/>
              <a:defRPr sz="2500"/>
            </a:lvl3pPr>
            <a:lvl4pPr marL="1371177" indent="0">
              <a:buNone/>
              <a:defRPr sz="1900"/>
            </a:lvl4pPr>
            <a:lvl5pPr marL="1828236" indent="0">
              <a:buNone/>
              <a:defRPr sz="1900"/>
            </a:lvl5pPr>
            <a:lvl6pPr marL="2285293" indent="0">
              <a:buNone/>
              <a:defRPr sz="1900"/>
            </a:lvl6pPr>
            <a:lvl7pPr marL="2742352" indent="0">
              <a:buNone/>
              <a:defRPr sz="1900"/>
            </a:lvl7pPr>
            <a:lvl8pPr marL="3199411" indent="0">
              <a:buNone/>
              <a:defRPr sz="1900"/>
            </a:lvl8pPr>
            <a:lvl9pPr marL="3656470" indent="0">
              <a:buNone/>
              <a:defRPr sz="19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9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1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3" indent="0">
              <a:buNone/>
              <a:defRPr sz="900"/>
            </a:lvl6pPr>
            <a:lvl7pPr marL="2742352" indent="0">
              <a:buNone/>
              <a:defRPr sz="900"/>
            </a:lvl7pPr>
            <a:lvl8pPr marL="3199411" indent="0">
              <a:buNone/>
              <a:defRPr sz="900"/>
            </a:lvl8pPr>
            <a:lvl9pPr marL="365647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12E5794-B4AA-3B4F-ACD7-04582B98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EF76-8D7E-8044-89AD-EF083E4409E2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749B7F54-4BE1-1E46-BA25-661599A4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3155699-E5A6-8049-977A-2EA9275C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CB7-ACF0-8F47-98C4-293FCA39F3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0425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9C4CB-5235-46B5-FCC4-F3862897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9E7A-BC0E-DB00-28E3-487F33CC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6E8FD-AD93-D13C-C7F8-8886A4D6D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221E-4494-4BCA-B4ED-CAD6671B7B9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73CB-EAF8-97C2-B788-6391204B6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51BA9-1E1B-7CB2-6640-D072D51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02A5-EC95-4356-901F-7DDF5341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C46B-9F24-4DF7-A353-09D190A1044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2B63-3913-45AF-9FB1-95502DC5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  <p:sldLayoutId id="2147485250" r:id="rId8"/>
    <p:sldLayoutId id="2147485251" r:id="rId9"/>
    <p:sldLayoutId id="2147485252" r:id="rId10"/>
    <p:sldLayoutId id="2147485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98FC-4196-774E-A846-92A5E6296F04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A95A-85A4-8343-95E2-771D309AF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5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</p:sldLayoutIdLst>
  <p:transition spd="med">
    <p:fade/>
  </p:transition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0"/>
            <a:ext cx="103632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294E2-18BD-41E6-9388-98DCB8DE3A57}" type="slidenum">
              <a:rPr lang="ja-JP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79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1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3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5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7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5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47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26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03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8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6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40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1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3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2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0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9" algn="l" defTabSz="914358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02422-83BE-EE4D-9B19-D7BBC19C7AF0}" type="datetimeFigureOut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75E89-8D99-784A-8FCA-6DCEB6D3E6B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8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112" tIns="34072" rIns="68112" bIns="34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112" tIns="34072" rIns="68112" bIns="34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68112" tIns="34072" rIns="68112" bIns="34072" numCol="1" anchor="ctr" anchorCtr="0" compatLnSpc="1">
            <a:prstTxWarp prst="textNoShape">
              <a:avLst/>
            </a:prstTxWarp>
          </a:bodyPr>
          <a:lstStyle>
            <a:lvl1pPr defTabSz="438150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FE033-610A-A34C-BCBA-A3827D971221}" type="datetimeFigureOut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68112" tIns="34072" rIns="68112" bIns="34072" rtlCol="0" anchor="ctr"/>
          <a:lstStyle>
            <a:lvl1pPr algn="ctr" defTabSz="438635" eaLnBrk="1" fontAlgn="auto" hangingPunct="1">
              <a:spcBef>
                <a:spcPts val="0"/>
              </a:spcBef>
              <a:spcAft>
                <a:spcPts val="0"/>
              </a:spcAft>
              <a:defRPr sz="1288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68112" tIns="34072" rIns="68112" bIns="34072" numCol="1" anchor="ctr" anchorCtr="0" compatLnSpc="1">
            <a:prstTxWarp prst="textNoShape">
              <a:avLst/>
            </a:prstTxWarp>
          </a:bodyPr>
          <a:lstStyle>
            <a:lvl1pPr algn="r" defTabSz="438150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9BD23-6D6C-7D4A-AE80-9C4FD4AED89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491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ransition spd="med">
    <p:fade/>
  </p:transition>
  <p:txStyles>
    <p:titleStyle>
      <a:lvl1pPr algn="ctr" defTabSz="438150" rtl="0" eaLnBrk="0" fontAlgn="base" hangingPunct="0">
        <a:spcBef>
          <a:spcPct val="0"/>
        </a:spcBef>
        <a:spcAft>
          <a:spcPct val="0"/>
        </a:spcAft>
        <a:defRPr kumimoji="1" sz="41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38150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defTabSz="438150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defTabSz="438150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defTabSz="438150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defTabSz="438150" rtl="0" fontAlgn="base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38150" rtl="0" fontAlgn="base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38150" rtl="0" fontAlgn="base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38150" rtl="0" fontAlgn="base">
        <a:spcBef>
          <a:spcPct val="0"/>
        </a:spcBef>
        <a:spcAft>
          <a:spcPct val="0"/>
        </a:spcAft>
        <a:defRPr kumimoji="1" sz="41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28613" indent="-328613" algn="l" defTabSz="43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11200" indent="-273050" algn="l" defTabSz="43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375" indent="-219075" algn="l" defTabSz="43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113" indent="-219075" algn="l" defTabSz="43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219075" algn="l" defTabSz="438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2446" indent="-219315" algn="l" defTabSz="438635" rtl="0" eaLnBrk="1" latinLnBrk="0" hangingPunct="1">
        <a:spcBef>
          <a:spcPct val="20000"/>
        </a:spcBef>
        <a:buFont typeface="Arial"/>
        <a:buChar char="•"/>
        <a:defRPr kumimoji="1" sz="1932" kern="1200">
          <a:solidFill>
            <a:schemeClr val="tx1"/>
          </a:solidFill>
          <a:latin typeface="+mn-lt"/>
          <a:ea typeface="+mn-ea"/>
          <a:cs typeface="+mn-cs"/>
        </a:defRPr>
      </a:lvl6pPr>
      <a:lvl7pPr marL="2851069" indent="-219315" algn="l" defTabSz="438635" rtl="0" eaLnBrk="1" latinLnBrk="0" hangingPunct="1">
        <a:spcBef>
          <a:spcPct val="20000"/>
        </a:spcBef>
        <a:buFont typeface="Arial"/>
        <a:buChar char="•"/>
        <a:defRPr kumimoji="1" sz="1932" kern="1200">
          <a:solidFill>
            <a:schemeClr val="tx1"/>
          </a:solidFill>
          <a:latin typeface="+mn-lt"/>
          <a:ea typeface="+mn-ea"/>
          <a:cs typeface="+mn-cs"/>
        </a:defRPr>
      </a:lvl7pPr>
      <a:lvl8pPr marL="3289700" indent="-219315" algn="l" defTabSz="438635" rtl="0" eaLnBrk="1" latinLnBrk="0" hangingPunct="1">
        <a:spcBef>
          <a:spcPct val="20000"/>
        </a:spcBef>
        <a:buFont typeface="Arial"/>
        <a:buChar char="•"/>
        <a:defRPr kumimoji="1" sz="1932" kern="1200">
          <a:solidFill>
            <a:schemeClr val="tx1"/>
          </a:solidFill>
          <a:latin typeface="+mn-lt"/>
          <a:ea typeface="+mn-ea"/>
          <a:cs typeface="+mn-cs"/>
        </a:defRPr>
      </a:lvl8pPr>
      <a:lvl9pPr marL="3728336" indent="-219315" algn="l" defTabSz="438635" rtl="0" eaLnBrk="1" latinLnBrk="0" hangingPunct="1">
        <a:spcBef>
          <a:spcPct val="20000"/>
        </a:spcBef>
        <a:buFont typeface="Arial"/>
        <a:buChar char="•"/>
        <a:defRPr kumimoji="1" sz="19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38635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877253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15881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754502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193136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631770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070387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509010" algn="l" defTabSz="438635" rtl="0" eaLnBrk="1" latinLnBrk="0" hangingPunct="1">
        <a:defRPr kumimoji="1"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8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58E0B-D6EE-8848-ADD2-262467663B1C}" type="datetimeFigureOut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F67A3-0822-AC4E-90F0-0C8626571D2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5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120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42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63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83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4" indent="-228561" algn="l" defTabSz="91424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6" indent="-228561" algn="l" defTabSz="91424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7" indent="-228561" algn="l" defTabSz="91424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7" indent="-228561" algn="l" defTabSz="914242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5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5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7" algn="l" defTabSz="9142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 1">
            <a:extLst>
              <a:ext uri="{FF2B5EF4-FFF2-40B4-BE49-F238E27FC236}">
                <a16:creationId xmlns:a16="http://schemas.microsoft.com/office/drawing/2014/main" id="{456D607D-8278-5B4E-9C8B-581FAB0B8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603" name="テキスト プレースホルダ 2">
            <a:extLst>
              <a:ext uri="{FF2B5EF4-FFF2-40B4-BE49-F238E27FC236}">
                <a16:creationId xmlns:a16="http://schemas.microsoft.com/office/drawing/2014/main" id="{D76DBC43-E7D9-994B-A85D-BE89281FD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C13BD33-B22E-3A46-8B28-36F73E81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C3C7469-EAC3-1E42-9743-632BDEFA0768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7F4CC3-CF2B-DD4C-956D-30FDC36F9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69DA79-F6E5-6C47-BA16-1E7E010DB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A7AA13-B8F1-BD4C-B484-7480518A47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51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142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84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427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569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2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4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9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5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91428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 1">
            <a:extLst>
              <a:ext uri="{FF2B5EF4-FFF2-40B4-BE49-F238E27FC236}">
                <a16:creationId xmlns:a16="http://schemas.microsoft.com/office/drawing/2014/main" id="{456D607D-8278-5B4E-9C8B-581FAB0B8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4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603" name="テキスト プレースホルダ 2">
            <a:extLst>
              <a:ext uri="{FF2B5EF4-FFF2-40B4-BE49-F238E27FC236}">
                <a16:creationId xmlns:a16="http://schemas.microsoft.com/office/drawing/2014/main" id="{D76DBC43-E7D9-994B-A85D-BE89281FD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4" y="1600202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C13BD33-B22E-3A46-8B28-36F73E81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6" y="6356351"/>
            <a:ext cx="2844799" cy="365124"/>
          </a:xfrm>
          <a:prstGeom prst="rect">
            <a:avLst/>
          </a:prstGeom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C3C7469-EAC3-1E42-9743-632BDEFA0768}" type="datetimeFigureOut">
              <a:rPr lang="ja-JP" altLang="en-US"/>
              <a:pPr>
                <a:defRPr/>
              </a:pPr>
              <a:t>2026/1/10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7F4CC3-CF2B-DD4C-956D-30FDC36F9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4" y="6356351"/>
            <a:ext cx="3860800" cy="36512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69DA79-F6E5-6C47-BA16-1E7E010DB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5" y="6356351"/>
            <a:ext cx="2844799" cy="365124"/>
          </a:xfrm>
          <a:prstGeom prst="rect">
            <a:avLst/>
          </a:prstGeom>
        </p:spPr>
        <p:txBody>
          <a:bodyPr vert="horz" wrap="square" lIns="91411" tIns="45707" rIns="91411" bIns="457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A7AA13-B8F1-BD4C-B484-7480518A47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5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2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059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116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77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236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1250" indent="-3412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229" indent="-2841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05" indent="-2269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22" indent="-2269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37" indent="-2269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0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9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3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2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1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0" algn="l" defTabSz="9141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AD71-4D44-4375-4909-561302413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LORD, </a:t>
            </a:r>
            <a:br>
              <a:rPr lang="en-US" b="1" dirty="0"/>
            </a:br>
            <a:r>
              <a:rPr lang="en-US" b="1" dirty="0"/>
              <a:t>I LIFT YOUR NAME ON HIGH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53596-30ED-BC0B-C7E2-705F2E34C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">
            <a:extLst>
              <a:ext uri="{FF2B5EF4-FFF2-40B4-BE49-F238E27FC236}">
                <a16:creationId xmlns:a16="http://schemas.microsoft.com/office/drawing/2014/main" id="{75C0D946-D455-70E6-F60A-5F467CE3C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/>
        </p:blipFill>
        <p:spPr>
          <a:xfrm>
            <a:off x="0" y="3590"/>
            <a:ext cx="12192000" cy="6854410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0"/>
            <a:ext cx="9144000" cy="5633884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わが魂　主をたたえよ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Waga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tamashii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Shu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聖なる御名を　ほめたたえよ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Seinarumina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hometataeyo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主の良くしてくださったことを </a:t>
            </a:r>
            <a:endParaRPr kumimoji="1" lang="en-US" altLang="ja-JP" sz="44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何一つ忘れるな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yokushite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kudasattakotowo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Nanihitotsu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wasureruna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436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">
            <a:extLst>
              <a:ext uri="{FF2B5EF4-FFF2-40B4-BE49-F238E27FC236}">
                <a16:creationId xmlns:a16="http://schemas.microsoft.com/office/drawing/2014/main" id="{75C0D946-D455-70E6-F60A-5F467CE3C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0" y="3590"/>
            <a:ext cx="12192000" cy="6854410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3339"/>
            <a:ext cx="9144000" cy="5633884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　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恵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みと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憐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れみの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冠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をもって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Megumi to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awaremino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kammuriwo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motte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私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の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一生　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いもので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満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たす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Watashino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issho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yoimonode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mitasu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　賛美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をささげます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sambiwo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sasagemasu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9619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282124B-9CC5-8160-E17D-669160BA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42" b="16871"/>
          <a:stretch/>
        </p:blipFill>
        <p:spPr>
          <a:xfrm>
            <a:off x="0" y="1"/>
            <a:ext cx="12192000" cy="6945723"/>
          </a:xfrm>
          <a:prstGeom prst="rect">
            <a:avLst/>
          </a:prstGeo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551545"/>
            <a:ext cx="8380849" cy="4114800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His goodness is forevermore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His goodness is forevermore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The One who redeems,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your life from the pit,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Who crowns you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with steadfast love</a:t>
            </a:r>
          </a:p>
        </p:txBody>
      </p:sp>
    </p:spTree>
    <p:extLst>
      <p:ext uri="{BB962C8B-B14F-4D97-AF65-F5344CB8AC3E}">
        <p14:creationId xmlns:p14="http://schemas.microsoft.com/office/powerpoint/2010/main" val="12354667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282124B-9CC5-8160-E17D-669160BA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42" b="16871"/>
          <a:stretch/>
        </p:blipFill>
        <p:spPr>
          <a:xfrm>
            <a:off x="0" y="1"/>
            <a:ext cx="12192000" cy="6945723"/>
          </a:xfrm>
          <a:prstGeom prst="rect">
            <a:avLst/>
          </a:prstGeo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551545"/>
            <a:ext cx="8380849" cy="4114800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His goodness is forevermore 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Who satisfies your life with good.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Bless the Lord, O my soul 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His goodness is forevermore (x2)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uLnTx/>
              <a:uFillTx/>
              <a:latin typeface="ＭＳ Ｐゴシック" panose="020B0600070205080204" pitchFamily="34" charset="-128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605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39ADD-1607-E142-A1B6-4D1E584F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7740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>
                <a:solidFill>
                  <a:schemeClr val="bg1"/>
                </a:solidFill>
                <a:latin typeface="Century" panose="02040604050505020304" pitchFamily="18" charset="0"/>
              </a:rPr>
              <a:t>Amazing grace</a:t>
            </a:r>
            <a:endParaRPr lang="ja-JP" altLang="en-US" sz="540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3745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846E97-C5F7-1241-97D1-A480C7D7F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10" b="2789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4753" name="Rectangle 2"/>
          <p:cNvSpPr txBox="1">
            <a:spLocks noChangeArrowheads="1"/>
          </p:cNvSpPr>
          <p:nvPr/>
        </p:nvSpPr>
        <p:spPr bwMode="auto">
          <a:xfrm>
            <a:off x="320040" y="182880"/>
            <a:ext cx="11513819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ja-JP" sz="5400" dirty="0"/>
              <a:t>Amazing grace  How sweet the sound</a:t>
            </a:r>
            <a:br>
              <a:rPr lang="en-US" altLang="ja-JP" sz="5400" dirty="0"/>
            </a:br>
            <a:r>
              <a:rPr lang="en-US" altLang="ja-JP" sz="5400" dirty="0"/>
              <a:t>That saved a wretch like me</a:t>
            </a:r>
            <a:br>
              <a:rPr lang="en-US" altLang="ja-JP" sz="5400" dirty="0"/>
            </a:br>
            <a:r>
              <a:rPr lang="en-US" altLang="ja-JP" sz="5400" dirty="0"/>
              <a:t>I once was lost, but now I am found</a:t>
            </a:r>
            <a:br>
              <a:rPr lang="en-US" altLang="ja-JP" sz="5400" dirty="0"/>
            </a:br>
            <a:r>
              <a:rPr lang="en-US" altLang="ja-JP" sz="5400" dirty="0"/>
              <a:t>Was blind, but now I see.</a:t>
            </a:r>
          </a:p>
          <a:p>
            <a:pPr defTabSz="457200">
              <a:defRPr/>
            </a:pPr>
            <a:br>
              <a:rPr lang="ja-JP" altLang="en-US" dirty="0"/>
            </a:br>
            <a:br>
              <a:rPr lang="ja-JP" altLang="en-US" dirty="0"/>
            </a:br>
            <a:endParaRPr lang="en-US" altLang="ja-JP" dirty="0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583178" y="5436661"/>
            <a:ext cx="660654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驚くばかりの 恵みなりき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この身のけがれを 知れるわれに</a:t>
            </a:r>
            <a:endParaRPr kumimoji="1" lang="en-US" altLang="ja-JP" sz="2800" dirty="0">
              <a:solidFill>
                <a:srgbClr val="FFFF00"/>
              </a:solidFill>
              <a:effectLst>
                <a:glow rad="127000">
                  <a:prstClr val="black">
                    <a:lumMod val="95000"/>
                    <a:lumOff val="5000"/>
                  </a:prstClr>
                </a:glow>
              </a:effectLst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9971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10FFFA0-35AD-FF47-B688-1305A9F2E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2" b="413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6801" name="Rectangle 2"/>
          <p:cNvSpPr txBox="1">
            <a:spLocks noChangeArrowheads="1"/>
          </p:cNvSpPr>
          <p:nvPr/>
        </p:nvSpPr>
        <p:spPr bwMode="auto">
          <a:xfrm>
            <a:off x="0" y="137160"/>
            <a:ext cx="12192000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ja-JP" sz="5400" dirty="0"/>
              <a:t>'Twas grace that taught my heart to fear</a:t>
            </a:r>
            <a:br>
              <a:rPr lang="en-US" altLang="ja-JP" sz="5400" dirty="0"/>
            </a:br>
            <a:r>
              <a:rPr lang="en-US" altLang="ja-JP" sz="5400" dirty="0"/>
              <a:t>And grace my fears relieved</a:t>
            </a:r>
            <a:br>
              <a:rPr lang="en-US" altLang="ja-JP" sz="5400" dirty="0"/>
            </a:br>
            <a:r>
              <a:rPr lang="en-US" altLang="ja-JP" sz="5400" dirty="0"/>
              <a:t>How precious did that grace appear</a:t>
            </a:r>
            <a:br>
              <a:rPr lang="en-US" altLang="ja-JP" sz="5400" dirty="0"/>
            </a:br>
            <a:r>
              <a:rPr lang="en-US" altLang="ja-JP" sz="5400" dirty="0"/>
              <a:t>The hour I first believed.</a:t>
            </a:r>
            <a:br>
              <a:rPr lang="ja-JP" altLang="en-US" dirty="0"/>
            </a:br>
            <a:endParaRPr lang="en-US" altLang="ja-JP" dirty="0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616813" y="5411450"/>
            <a:ext cx="682121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恵みはわが身の　恐れを消し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まかする心を　おこさせたり</a:t>
            </a:r>
            <a:br>
              <a:rPr kumimoji="1" lang="en-US" altLang="ja-JP" sz="24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</a:br>
            <a:endParaRPr kumimoji="1" lang="en-US" altLang="ja-JP" sz="2400" dirty="0">
              <a:solidFill>
                <a:srgbClr val="FFFF00"/>
              </a:solidFill>
              <a:effectLst>
                <a:glow rad="127000">
                  <a:prstClr val="black">
                    <a:lumMod val="95000"/>
                    <a:lumOff val="5000"/>
                  </a:prstClr>
                </a:glow>
              </a:effectLst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1108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FCF333B7-3675-B84A-9D45-E31767F0D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3" r="7097"/>
          <a:stretch/>
        </p:blipFill>
        <p:spPr>
          <a:xfrm>
            <a:off x="0" y="26070"/>
            <a:ext cx="12192000" cy="6831931"/>
          </a:xfrm>
          <a:prstGeom prst="rect">
            <a:avLst/>
          </a:prstGeom>
        </p:spPr>
      </p:pic>
      <p:sp>
        <p:nvSpPr>
          <p:cNvPr id="72705" name="Rectangle 2"/>
          <p:cNvSpPr txBox="1">
            <a:spLocks noChangeArrowheads="1"/>
          </p:cNvSpPr>
          <p:nvPr/>
        </p:nvSpPr>
        <p:spPr bwMode="auto">
          <a:xfrm>
            <a:off x="144780" y="190500"/>
            <a:ext cx="11833860" cy="5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ja-JP" sz="5400" dirty="0"/>
              <a:t>My chains are gone  I've been set free</a:t>
            </a:r>
            <a:br>
              <a:rPr lang="en-US" altLang="ja-JP" sz="5400" dirty="0"/>
            </a:br>
            <a:r>
              <a:rPr lang="en-US" altLang="ja-JP" sz="5400" dirty="0"/>
              <a:t>My God, my Savior has ransomed me</a:t>
            </a:r>
            <a:br>
              <a:rPr lang="en-US" altLang="ja-JP" sz="5400" dirty="0"/>
            </a:br>
            <a:r>
              <a:rPr lang="en-US" altLang="ja-JP" sz="5400" dirty="0"/>
              <a:t>And like a flood His mercy reigns</a:t>
            </a:r>
            <a:br>
              <a:rPr lang="en-US" altLang="ja-JP" sz="5400" dirty="0"/>
            </a:br>
            <a:r>
              <a:rPr lang="en-US" altLang="ja-JP" sz="5400" dirty="0"/>
              <a:t>Unending love, Amazing grace</a:t>
            </a:r>
          </a:p>
          <a:p>
            <a:pPr defTabSz="457200">
              <a:defRPr/>
            </a:pPr>
            <a:br>
              <a:rPr lang="ja-JP" altLang="en-US" dirty="0"/>
            </a:br>
            <a:endParaRPr lang="en-US" altLang="ja-JP" dirty="0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942109" y="5435172"/>
            <a:ext cx="650590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私の罪、咎　あなたは自由に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限りのない愛　溢れる恵みよ</a:t>
            </a:r>
            <a:endParaRPr kumimoji="1" lang="en-US" altLang="ja-JP" sz="3200" dirty="0">
              <a:solidFill>
                <a:srgbClr val="FFFF00"/>
              </a:solidFill>
              <a:effectLst>
                <a:glow rad="127000">
                  <a:prstClr val="black">
                    <a:lumMod val="95000"/>
                    <a:lumOff val="5000"/>
                  </a:prstClr>
                </a:glow>
              </a:effectLst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36561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219724-26BD-6B48-8FCC-84AA4DC74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7" t="15028" r="11927" b="71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849" name="Rectangle 2"/>
          <p:cNvSpPr txBox="1">
            <a:spLocks noChangeArrowheads="1"/>
          </p:cNvSpPr>
          <p:nvPr/>
        </p:nvSpPr>
        <p:spPr bwMode="auto">
          <a:xfrm>
            <a:off x="137160" y="167640"/>
            <a:ext cx="11841480" cy="50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ja-JP" sz="5400" dirty="0"/>
              <a:t>The Lord has promised good to me</a:t>
            </a:r>
            <a:br>
              <a:rPr lang="en-US" altLang="ja-JP" sz="5400" dirty="0"/>
            </a:br>
            <a:r>
              <a:rPr lang="en-US" altLang="ja-JP" sz="5400" dirty="0"/>
              <a:t>His word my hope secures</a:t>
            </a:r>
            <a:br>
              <a:rPr lang="en-US" altLang="ja-JP" sz="5400" dirty="0"/>
            </a:br>
            <a:r>
              <a:rPr lang="en-US" altLang="ja-JP" sz="5400" dirty="0"/>
              <a:t>He will my shield and portion be</a:t>
            </a:r>
            <a:br>
              <a:rPr lang="en-US" altLang="ja-JP" sz="5400" dirty="0"/>
            </a:br>
            <a:r>
              <a:rPr lang="en-US" altLang="ja-JP" sz="5400" dirty="0"/>
              <a:t>As long as life endures</a:t>
            </a:r>
            <a:br>
              <a:rPr lang="ja-JP" altLang="en-US" dirty="0"/>
            </a:br>
            <a:endParaRPr lang="en-US" altLang="ja-JP" dirty="0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269074" y="5411450"/>
            <a:ext cx="597798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危険をも罠をも　避け得たるは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恵みの御業と　言う他なし</a:t>
            </a:r>
            <a:br>
              <a:rPr kumimoji="1" lang="en-US" altLang="ja-JP" sz="24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</a:br>
            <a:endParaRPr kumimoji="1" lang="en-US" altLang="ja-JP" sz="2400" dirty="0">
              <a:solidFill>
                <a:srgbClr val="FFFF00"/>
              </a:solidFill>
              <a:effectLst>
                <a:glow rad="127000">
                  <a:prstClr val="black">
                    <a:lumMod val="95000"/>
                    <a:lumOff val="5000"/>
                  </a:prstClr>
                </a:glow>
              </a:effectLst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59594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56A5F2-3736-6348-A6E8-9FE23AEFD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4" r="14764" b="20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705" name="Rectangle 2"/>
          <p:cNvSpPr txBox="1">
            <a:spLocks noChangeArrowheads="1"/>
          </p:cNvSpPr>
          <p:nvPr/>
        </p:nvSpPr>
        <p:spPr bwMode="auto">
          <a:xfrm>
            <a:off x="251460" y="0"/>
            <a:ext cx="11650979" cy="53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ja-JP" sz="5400" dirty="0"/>
              <a:t>My chains are gone  I've been set free</a:t>
            </a:r>
            <a:br>
              <a:rPr lang="en-US" altLang="ja-JP" sz="5400" dirty="0"/>
            </a:br>
            <a:r>
              <a:rPr lang="en-US" altLang="ja-JP" sz="5400" dirty="0"/>
              <a:t>My God, my Savior has ransomed me</a:t>
            </a:r>
            <a:br>
              <a:rPr lang="en-US" altLang="ja-JP" sz="5400" dirty="0"/>
            </a:br>
            <a:r>
              <a:rPr lang="en-US" altLang="ja-JP" sz="5400" dirty="0"/>
              <a:t>And like a flood His mercy reigns</a:t>
            </a:r>
            <a:br>
              <a:rPr lang="en-US" altLang="ja-JP" sz="5400" dirty="0"/>
            </a:br>
            <a:r>
              <a:rPr lang="en-US" altLang="ja-JP" sz="5400" dirty="0"/>
              <a:t>Unending love, Amazing grace</a:t>
            </a:r>
            <a:br>
              <a:rPr lang="en-US" altLang="ja-JP" sz="5400" dirty="0"/>
            </a:br>
            <a:r>
              <a:rPr lang="en-US" altLang="ja-JP" sz="3600" dirty="0"/>
              <a:t>(x2)</a:t>
            </a:r>
          </a:p>
          <a:p>
            <a:pPr defTabSz="457200">
              <a:defRPr/>
            </a:pPr>
            <a:br>
              <a:rPr lang="ja-JP" altLang="en-US" dirty="0"/>
            </a:br>
            <a:endParaRPr lang="en-US" altLang="ja-JP" dirty="0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949729" y="5686632"/>
            <a:ext cx="650590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私の罪、咎　あなたは自由に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FF00"/>
                </a:solidFill>
                <a:effectLst>
                  <a:glow rad="127000">
                    <a:prstClr val="black">
                      <a:lumMod val="95000"/>
                      <a:lumOff val="5000"/>
                    </a:prstClr>
                  </a:glo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限りのない愛　溢れる恵みよ</a:t>
            </a:r>
            <a:endParaRPr kumimoji="1" lang="en-US" altLang="ja-JP" sz="3200" dirty="0">
              <a:solidFill>
                <a:srgbClr val="FFFF00"/>
              </a:solidFill>
              <a:effectLst>
                <a:glow rad="127000">
                  <a:prstClr val="black">
                    <a:lumMod val="95000"/>
                    <a:lumOff val="5000"/>
                  </a:prstClr>
                </a:glow>
              </a:effectLst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0099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8678-76B4-1B67-6364-1BBC5B10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9678AF-4D69-CBD3-3DA2-267514A9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5B39D-2A2C-4A7F-A6FC-33D9955C2700}"/>
              </a:ext>
            </a:extLst>
          </p:cNvPr>
          <p:cNvSpPr txBox="1"/>
          <p:nvPr/>
        </p:nvSpPr>
        <p:spPr>
          <a:xfrm>
            <a:off x="261257" y="365125"/>
            <a:ext cx="11821886" cy="383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lift Your name on high.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love to sing Your praises.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I'm so glad You're in my life;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I'm so glad You came to save us.</a:t>
            </a:r>
          </a:p>
        </p:txBody>
      </p:sp>
    </p:spTree>
    <p:extLst>
      <p:ext uri="{BB962C8B-B14F-4D97-AF65-F5344CB8AC3E}">
        <p14:creationId xmlns:p14="http://schemas.microsoft.com/office/powerpoint/2010/main" val="322459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AD6E569-F764-5044-B747-0475E0E3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7" r="12529" b="15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897" name="Rectangle 2"/>
          <p:cNvSpPr txBox="1">
            <a:spLocks noChangeArrowheads="1"/>
          </p:cNvSpPr>
          <p:nvPr/>
        </p:nvSpPr>
        <p:spPr bwMode="auto">
          <a:xfrm>
            <a:off x="0" y="205740"/>
            <a:ext cx="1219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marR="0" lvl="0" indent="-342900" algn="ctr" fontAlgn="base">
              <a:lnSpc>
                <a:spcPts val="55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sz="40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kumimoji="1" sz="2000"/>
            </a:lvl9pPr>
          </a:lstStyle>
          <a:p>
            <a:pPr defTabSz="457200">
              <a:defRPr/>
            </a:pPr>
            <a:r>
              <a:rPr lang="en-US" altLang="ja-JP" sz="5400" dirty="0"/>
              <a:t>The earth shall soon dissolve like snow</a:t>
            </a:r>
          </a:p>
          <a:p>
            <a:pPr defTabSz="457200">
              <a:defRPr/>
            </a:pPr>
            <a:r>
              <a:rPr lang="en-US" altLang="ja-JP" sz="5400" dirty="0"/>
              <a:t>The sun forbear to shine</a:t>
            </a:r>
          </a:p>
          <a:p>
            <a:pPr defTabSz="457200">
              <a:defRPr/>
            </a:pPr>
            <a:r>
              <a:rPr lang="en-US" altLang="ja-JP" sz="5400" dirty="0"/>
              <a:t>But God who called me here below</a:t>
            </a:r>
          </a:p>
          <a:p>
            <a:pPr defTabSz="457200">
              <a:defRPr/>
            </a:pPr>
            <a:r>
              <a:rPr lang="en-US" altLang="ja-JP" sz="5400" dirty="0"/>
              <a:t>Will be forever mine   </a:t>
            </a:r>
          </a:p>
          <a:p>
            <a:pPr defTabSz="457200">
              <a:defRPr/>
            </a:pPr>
            <a:r>
              <a:rPr lang="en-US" altLang="ja-JP" sz="5400" dirty="0"/>
              <a:t>Will be forever mine</a:t>
            </a:r>
          </a:p>
          <a:p>
            <a:pPr defTabSz="457200">
              <a:defRPr/>
            </a:pPr>
            <a:r>
              <a:rPr lang="en-US" altLang="ja-JP" sz="5400" dirty="0"/>
              <a:t>You are forever mine</a:t>
            </a:r>
          </a:p>
        </p:txBody>
      </p:sp>
    </p:spTree>
    <p:extLst>
      <p:ext uri="{BB962C8B-B14F-4D97-AF65-F5344CB8AC3E}">
        <p14:creationId xmlns:p14="http://schemas.microsoft.com/office/powerpoint/2010/main" val="400881337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39ADD-1607-E142-A1B6-4D1E584F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77402"/>
            <a:ext cx="9144000" cy="1143000"/>
          </a:xfrm>
          <a:noFill/>
          <a:ln>
            <a:noFill/>
          </a:ln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5400" dirty="0">
                <a:solidFill>
                  <a:schemeClr val="bg1"/>
                </a:solidFill>
                <a:latin typeface="Century" panose="02040604050505020304" pitchFamily="18" charset="0"/>
              </a:rPr>
              <a:t>Kansha </a:t>
            </a:r>
            <a:r>
              <a:rPr lang="en-US" altLang="ja-JP" sz="5400" dirty="0" err="1">
                <a:solidFill>
                  <a:schemeClr val="bg1"/>
                </a:solidFill>
                <a:latin typeface="Century" panose="02040604050505020304" pitchFamily="18" charset="0"/>
              </a:rPr>
              <a:t>Seyo</a:t>
            </a:r>
            <a:endParaRPr lang="ja-JP" altLang="en-US" sz="5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864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図 8">
            <a:extLst>
              <a:ext uri="{FF2B5EF4-FFF2-40B4-BE49-F238E27FC236}">
                <a16:creationId xmlns:a16="http://schemas.microsoft.com/office/drawing/2014/main" id="{E7CB6B68-563B-6243-964F-7897DE033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" r="20390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76D9379-4603-2A43-829B-66C5523E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algn="ctr">
              <a:lnSpc>
                <a:spcPts val="5500"/>
              </a:lnSpc>
              <a:spcBef>
                <a:spcPts val="2400"/>
              </a:spcBef>
              <a:buFontTx/>
              <a:buNone/>
              <a:defRPr kumimoji="1" sz="400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9pPr>
          </a:lstStyle>
          <a:p>
            <a:pPr defTabSz="457200">
              <a:lnSpc>
                <a:spcPct val="100000"/>
              </a:lnSpc>
              <a:defRPr/>
            </a:pPr>
            <a:r>
              <a:rPr lang="ja-JP" altLang="en-US" sz="4800" dirty="0"/>
              <a:t>神を仰ぎ見て</a:t>
            </a:r>
            <a:br>
              <a:rPr lang="en-US" altLang="ja-JP" sz="4800" dirty="0"/>
            </a:br>
            <a:r>
              <a:rPr lang="en-US" altLang="ja-JP" sz="4400" dirty="0"/>
              <a:t>Kami wo </a:t>
            </a:r>
            <a:r>
              <a:rPr lang="en-US" altLang="ja-JP" sz="4400" dirty="0" err="1"/>
              <a:t>agogi</a:t>
            </a:r>
            <a:r>
              <a:rPr lang="en-US" altLang="ja-JP" sz="4400" dirty="0"/>
              <a:t> mite</a:t>
            </a:r>
          </a:p>
          <a:p>
            <a:pPr defTabSz="457200">
              <a:lnSpc>
                <a:spcPct val="100000"/>
              </a:lnSpc>
              <a:defRPr/>
            </a:pPr>
            <a:r>
              <a:rPr lang="ja-JP" altLang="en-US" sz="4800" dirty="0"/>
              <a:t>賛美の声あげよ</a:t>
            </a:r>
            <a:br>
              <a:rPr lang="en-US" altLang="ja-JP" sz="4800" dirty="0"/>
            </a:br>
            <a:r>
              <a:rPr lang="en-US" altLang="ja-JP" sz="4400" dirty="0"/>
              <a:t>Sambi no </a:t>
            </a:r>
            <a:r>
              <a:rPr lang="en-US" altLang="ja-JP" sz="4400" dirty="0" err="1"/>
              <a:t>koe</a:t>
            </a:r>
            <a:r>
              <a:rPr lang="en-US" altLang="ja-JP" sz="4400" dirty="0"/>
              <a:t> </a:t>
            </a:r>
            <a:r>
              <a:rPr lang="en-US" altLang="ja-JP" sz="4400" dirty="0" err="1"/>
              <a:t>ageyo</a:t>
            </a:r>
            <a:endParaRPr lang="en-US" altLang="ja-JP" sz="4400" dirty="0"/>
          </a:p>
          <a:p>
            <a:pPr defTabSz="457200">
              <a:lnSpc>
                <a:spcPct val="100000"/>
              </a:lnSpc>
              <a:defRPr/>
            </a:pPr>
            <a:r>
              <a:rPr lang="ja-JP" altLang="en-US" sz="4800" dirty="0"/>
              <a:t>おそれるな　おじけるな</a:t>
            </a:r>
            <a:br>
              <a:rPr lang="en-US" altLang="ja-JP" sz="4800" dirty="0"/>
            </a:br>
            <a:r>
              <a:rPr lang="en-US" altLang="ja-JP" sz="4400" dirty="0"/>
              <a:t>Osoreru </a:t>
            </a:r>
            <a:r>
              <a:rPr lang="en-US" altLang="ja-JP" sz="4400" dirty="0" err="1"/>
              <a:t>na</a:t>
            </a:r>
            <a:r>
              <a:rPr lang="en-US" altLang="ja-JP" sz="4400" dirty="0"/>
              <a:t> </a:t>
            </a:r>
            <a:r>
              <a:rPr lang="en-US" altLang="ja-JP" sz="4400" dirty="0" err="1"/>
              <a:t>ojikeru</a:t>
            </a:r>
            <a:r>
              <a:rPr lang="en-US" altLang="ja-JP" sz="4400" dirty="0"/>
              <a:t> </a:t>
            </a:r>
            <a:r>
              <a:rPr lang="en-US" altLang="ja-JP" sz="4400" dirty="0" err="1"/>
              <a:t>na</a:t>
            </a:r>
            <a:endParaRPr lang="en-US" altLang="ja-JP" sz="4400" dirty="0"/>
          </a:p>
          <a:p>
            <a:pPr defTabSz="457200">
              <a:lnSpc>
                <a:spcPct val="100000"/>
              </a:lnSpc>
              <a:defRPr/>
            </a:pPr>
            <a:r>
              <a:rPr lang="ja-JP" altLang="en-US" sz="4800" dirty="0"/>
              <a:t>神が共におられる</a:t>
            </a:r>
            <a:br>
              <a:rPr lang="en-US" altLang="ja-JP" sz="4800" dirty="0"/>
            </a:br>
            <a:r>
              <a:rPr lang="en-US" altLang="ja-JP" sz="4400" dirty="0"/>
              <a:t>Kami ga </a:t>
            </a:r>
            <a:r>
              <a:rPr lang="en-US" altLang="ja-JP" sz="4400" dirty="0" err="1"/>
              <a:t>tomo</a:t>
            </a:r>
            <a:r>
              <a:rPr lang="en-US" altLang="ja-JP" sz="4400" dirty="0"/>
              <a:t> </a:t>
            </a:r>
            <a:r>
              <a:rPr lang="en-US" altLang="ja-JP" sz="4400" dirty="0" err="1"/>
              <a:t>ni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orareru</a:t>
            </a:r>
            <a:endParaRPr lang="en-US" altLang="ja-JP" sz="48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441991-7150-F83E-74AB-9B63E90C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" y="5867400"/>
            <a:ext cx="1158240" cy="944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algn="ctr">
              <a:lnSpc>
                <a:spcPts val="5500"/>
              </a:lnSpc>
              <a:spcBef>
                <a:spcPts val="2400"/>
              </a:spcBef>
              <a:buFontTx/>
              <a:buNone/>
              <a:defRPr kumimoji="1" sz="400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9pPr>
          </a:lstStyle>
          <a:p>
            <a:pPr defTabSz="457200">
              <a:lnSpc>
                <a:spcPct val="100000"/>
              </a:lnSpc>
              <a:defRPr/>
            </a:pPr>
            <a:r>
              <a:rPr lang="en-US" altLang="ja-JP" dirty="0"/>
              <a:t>(x2)</a:t>
            </a:r>
            <a:br>
              <a:rPr lang="en-US" altLang="ja-JP" sz="4800" dirty="0"/>
            </a:b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28397275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">
            <a:extLst>
              <a:ext uri="{FF2B5EF4-FFF2-40B4-BE49-F238E27FC236}">
                <a16:creationId xmlns:a16="http://schemas.microsoft.com/office/drawing/2014/main" id="{DD7C5FC0-9489-FF44-8AD9-99B63F425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r="1790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76D9379-4603-2A43-829B-66C5523E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137882"/>
            <a:ext cx="11452860" cy="59733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algn="ctr">
              <a:lnSpc>
                <a:spcPts val="5500"/>
              </a:lnSpc>
              <a:spcBef>
                <a:spcPts val="2400"/>
              </a:spcBef>
              <a:buFontTx/>
              <a:buNone/>
              <a:defRPr kumimoji="1" sz="400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/>
            </a:lvl9pPr>
          </a:lstStyle>
          <a:p>
            <a:pPr defTabSz="457200">
              <a:lnSpc>
                <a:spcPct val="150000"/>
              </a:lnSpc>
              <a:defRPr/>
            </a:pPr>
            <a:r>
              <a:rPr lang="ja-JP" altLang="en-US" sz="6000" dirty="0"/>
              <a:t>感謝せよ　感謝せよ</a:t>
            </a:r>
            <a:br>
              <a:rPr lang="en-US" altLang="ja-JP" sz="6000" dirty="0"/>
            </a:br>
            <a:r>
              <a:rPr lang="en-US" altLang="ja-JP" sz="5400" dirty="0"/>
              <a:t>Kansha </a:t>
            </a:r>
            <a:r>
              <a:rPr lang="en-US" altLang="ja-JP" sz="5400" dirty="0" err="1"/>
              <a:t>seyo</a:t>
            </a:r>
            <a:r>
              <a:rPr lang="en-US" altLang="ja-JP" sz="5400" dirty="0"/>
              <a:t>  Kansha </a:t>
            </a:r>
            <a:r>
              <a:rPr lang="en-US" altLang="ja-JP" sz="5400" dirty="0" err="1"/>
              <a:t>seyo</a:t>
            </a:r>
            <a:endParaRPr lang="en-US" altLang="ja-JP" sz="5400" dirty="0"/>
          </a:p>
          <a:p>
            <a:pPr defTabSz="457200">
              <a:lnSpc>
                <a:spcPct val="150000"/>
              </a:lnSpc>
              <a:defRPr/>
            </a:pPr>
            <a:r>
              <a:rPr lang="ja-JP" altLang="en-US" sz="6000" dirty="0"/>
              <a:t>その恵みはとこしえまで</a:t>
            </a:r>
            <a:br>
              <a:rPr lang="en-US" altLang="ja-JP" sz="6000" dirty="0"/>
            </a:br>
            <a:r>
              <a:rPr lang="en-US" altLang="ja-JP" sz="5400" dirty="0"/>
              <a:t>Sono Megumi </a:t>
            </a:r>
            <a:r>
              <a:rPr lang="en-US" altLang="ja-JP" sz="5400" dirty="0" err="1"/>
              <a:t>wa</a:t>
            </a:r>
            <a:r>
              <a:rPr lang="en-US" altLang="ja-JP" sz="5400" dirty="0"/>
              <a:t> </a:t>
            </a:r>
            <a:r>
              <a:rPr lang="en-US" altLang="ja-JP" sz="5400" dirty="0" err="1"/>
              <a:t>tokoshie</a:t>
            </a:r>
            <a:r>
              <a:rPr lang="en-US" altLang="ja-JP" sz="5400" dirty="0"/>
              <a:t> made</a:t>
            </a:r>
            <a:br>
              <a:rPr lang="en-US" altLang="ja-JP" sz="6000" dirty="0"/>
            </a:br>
            <a:r>
              <a:rPr lang="en-US" altLang="ja-JP" sz="4400" dirty="0"/>
              <a:t>(x2)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1861392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625D-8D5B-463C-E478-BC417BB6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88D1EB-9E45-4028-063A-41CFB00D8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171B5-1260-9195-0123-A674D6F65465}"/>
              </a:ext>
            </a:extLst>
          </p:cNvPr>
          <p:cNvSpPr txBox="1"/>
          <p:nvPr/>
        </p:nvSpPr>
        <p:spPr>
          <a:xfrm>
            <a:off x="139959" y="111967"/>
            <a:ext cx="11924524" cy="6414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You came from Heaven to earth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To show the way.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Earth to the cross,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My debt to pay.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cross to the grave,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grave to the sky;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lift Your name on high.</a:t>
            </a:r>
          </a:p>
        </p:txBody>
      </p:sp>
    </p:spTree>
    <p:extLst>
      <p:ext uri="{BB962C8B-B14F-4D97-AF65-F5344CB8AC3E}">
        <p14:creationId xmlns:p14="http://schemas.microsoft.com/office/powerpoint/2010/main" val="132077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8678-76B4-1B67-6364-1BBC5B10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9678AF-4D69-CBD3-3DA2-267514A9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5B39D-2A2C-4A7F-A6FC-33D9955C2700}"/>
              </a:ext>
            </a:extLst>
          </p:cNvPr>
          <p:cNvSpPr txBox="1"/>
          <p:nvPr/>
        </p:nvSpPr>
        <p:spPr>
          <a:xfrm>
            <a:off x="289249" y="437396"/>
            <a:ext cx="11821886" cy="383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lift Your name on high.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love to sing Your praises.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I'm so glad You're in my life;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I'm so glad You came to save us.</a:t>
            </a:r>
          </a:p>
        </p:txBody>
      </p:sp>
    </p:spTree>
    <p:extLst>
      <p:ext uri="{BB962C8B-B14F-4D97-AF65-F5344CB8AC3E}">
        <p14:creationId xmlns:p14="http://schemas.microsoft.com/office/powerpoint/2010/main" val="53355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494A8-1FED-97AA-2DC4-A30D4A8A3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7A6A-8BE3-BE1C-6917-E46896DB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5B03DB-5BD1-BD99-0080-09428951E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F59B3-4A92-0CBC-E1DA-C6D0E45C9990}"/>
              </a:ext>
            </a:extLst>
          </p:cNvPr>
          <p:cNvSpPr txBox="1"/>
          <p:nvPr/>
        </p:nvSpPr>
        <p:spPr>
          <a:xfrm>
            <a:off x="149291" y="1"/>
            <a:ext cx="11915192" cy="681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You came from Heaven to earth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To show the way.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Earth to the cross,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My debt to pay.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cross to the grave,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From the grave to the sky;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Lord, I lift Your name on high.</a:t>
            </a:r>
          </a:p>
          <a:p>
            <a:pPr marL="342900" marR="0" lvl="0" indent="-342900" algn="ctr" defTabSz="457200" rtl="0" eaLnBrk="1" fontAlgn="auto" latinLnBrk="0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uLnTx/>
                <a:uFillTx/>
                <a:latin typeface="ＭＳ Ｐゴシック" panose="020B0600070205080204" pitchFamily="34" charset="-128"/>
                <a:ea typeface="ＭＳ Ｐゴシック" panose="020B0600070205080204" pitchFamily="34" charset="-128"/>
                <a:cs typeface="+mn-cs"/>
              </a:rPr>
              <a:t>(x2)</a:t>
            </a:r>
          </a:p>
        </p:txBody>
      </p:sp>
    </p:spTree>
    <p:extLst>
      <p:ext uri="{BB962C8B-B14F-4D97-AF65-F5344CB8AC3E}">
        <p14:creationId xmlns:p14="http://schemas.microsoft.com/office/powerpoint/2010/main" val="7993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39ADD-1607-E142-A1B6-4D1E584F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7740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主は良いお方　</a:t>
            </a:r>
            <a:br>
              <a:rPr lang="en-US" altLang="ja-JP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en-US" altLang="ja-JP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(Shu </a:t>
            </a:r>
            <a:r>
              <a:rPr lang="en-US" altLang="ja-JP" sz="6000" dirty="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wa</a:t>
            </a:r>
            <a:r>
              <a:rPr lang="en-US" altLang="ja-JP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ja-JP" sz="6000" dirty="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yoi</a:t>
            </a:r>
            <a:r>
              <a:rPr lang="en-US" altLang="ja-JP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ja-JP" sz="6000" dirty="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okata</a:t>
            </a:r>
            <a:r>
              <a:rPr lang="en-US" altLang="ja-JP" sz="6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lang="ja-JP" altLang="en-US" sz="60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0078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">
            <a:extLst>
              <a:ext uri="{FF2B5EF4-FFF2-40B4-BE49-F238E27FC236}">
                <a16:creationId xmlns:a16="http://schemas.microsoft.com/office/drawing/2014/main" id="{75C0D946-D455-70E6-F60A-5F467CE3C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/>
        </p:blipFill>
        <p:spPr>
          <a:xfrm>
            <a:off x="0" y="3590"/>
            <a:ext cx="12192000" cy="6854410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0"/>
            <a:ext cx="9144000" cy="5633884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わが魂　主をたたえよ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Waga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tamashii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Shu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聖なる御名を　ほめたたえよ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Seinarumina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hometataeyo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主の良くしてくださったことを </a:t>
            </a:r>
            <a:endParaRPr kumimoji="1" lang="en-US" altLang="ja-JP" sz="44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何一つ忘れるな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yokushite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kudasattakotowo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Nanihitotsu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wasureruna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7896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">
            <a:extLst>
              <a:ext uri="{FF2B5EF4-FFF2-40B4-BE49-F238E27FC236}">
                <a16:creationId xmlns:a16="http://schemas.microsoft.com/office/drawing/2014/main" id="{75C0D946-D455-70E6-F60A-5F467CE3C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/>
        </p:blipFill>
        <p:spPr>
          <a:xfrm>
            <a:off x="0" y="3590"/>
            <a:ext cx="12192000" cy="6854410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0"/>
            <a:ext cx="9144000" cy="5633884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わが魂　主をたたえよ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Waga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tamashii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Shu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聖なる御名を　ほめたたえよ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Seinarumina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wo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hometataeyo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主の良くしてくださったことを </a:t>
            </a:r>
            <a:endParaRPr kumimoji="1" lang="en-US" altLang="ja-JP" sz="44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何一つ忘れるな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yokushite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kudasattakotowo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 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Nanihitotsu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wasureruna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7291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">
            <a:extLst>
              <a:ext uri="{FF2B5EF4-FFF2-40B4-BE49-F238E27FC236}">
                <a16:creationId xmlns:a16="http://schemas.microsoft.com/office/drawing/2014/main" id="{75C0D946-D455-70E6-F60A-5F467CE3C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0" y="3590"/>
            <a:ext cx="12192000" cy="6854410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3339"/>
            <a:ext cx="9144000" cy="5633884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　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Shuwa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恵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みと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憐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れみの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冠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をもって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Megumi to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awaremino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kammuriwo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motte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私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の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一生　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いもので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満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たす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Watashino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issho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yoimonode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mitasu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主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は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良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いお</a:t>
            </a:r>
            <a:r>
              <a:rPr kumimoji="1" lang="zh-CN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方　賛美</a:t>
            </a:r>
            <a:r>
              <a:rPr kumimoji="1" lang="ja-JP" altLang="en-US" sz="44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をささげます</a:t>
            </a:r>
          </a:p>
          <a:p>
            <a:pPr marL="342900" indent="-342900" algn="ctr" defTabSz="457200" eaLnBrk="1" fontAlgn="auto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Suwa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yoiokata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sambiwo</a:t>
            </a:r>
            <a:r>
              <a:rPr kumimoji="1" lang="en-US" altLang="ja-JP" sz="3000" kern="1200" dirty="0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 </a:t>
            </a:r>
            <a:r>
              <a:rPr kumimoji="1" lang="en-US" altLang="ja-JP" sz="3000" kern="1200" dirty="0" err="1">
                <a:solidFill>
                  <a:prstClr val="white"/>
                </a:solidFill>
                <a:effectLst>
                  <a:glow rad="190500">
                    <a:prstClr val="black">
                      <a:lumMod val="95000"/>
                      <a:lumOff val="5000"/>
                    </a:prstClr>
                  </a:glow>
                </a:effectLst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sasagemasu</a:t>
            </a:r>
            <a:endParaRPr kumimoji="1" lang="en-US" altLang="ja-JP" sz="3000" kern="1200" dirty="0">
              <a:solidFill>
                <a:prstClr val="white"/>
              </a:solidFill>
              <a:effectLst>
                <a:glow rad="190500">
                  <a:prstClr val="black">
                    <a:lumMod val="95000"/>
                    <a:lumOff val="5000"/>
                  </a:prstClr>
                </a:glow>
              </a:effectLst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5242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標準デザイン_3">
  <a:themeElements>
    <a:clrScheme name="標準デザイン_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_3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1.27礼拝賛美" id="{432FA927-2007-3747-A488-39046C69C8A7}" vid="{2683BEE0-3464-7E46-BABD-9FD288B7F345}"/>
    </a:ext>
  </a:extLst>
</a:theme>
</file>

<file path=ppt/theme/theme9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1.27礼拝賛美" id="{432FA927-2007-3747-A488-39046C69C8A7}" vid="{2683BEE0-3464-7E46-BABD-9FD288B7F3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801</Words>
  <Application>Microsoft Office PowerPoint</Application>
  <PresentationFormat>Widescreen</PresentationFormat>
  <Paragraphs>127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Calibri Light</vt:lpstr>
      <vt:lpstr>Century</vt:lpstr>
      <vt:lpstr>Times New Roman</vt:lpstr>
      <vt:lpstr>Office Theme</vt:lpstr>
      <vt:lpstr>1_Office Theme</vt:lpstr>
      <vt:lpstr>2_Office テーマ</vt:lpstr>
      <vt:lpstr>標準デザイン_3</vt:lpstr>
      <vt:lpstr>1_Office テーマ</vt:lpstr>
      <vt:lpstr>1_ホワイト</vt:lpstr>
      <vt:lpstr>4_Office テーマ</vt:lpstr>
      <vt:lpstr>3_Office テーマ</vt:lpstr>
      <vt:lpstr>5_Office テーマ</vt:lpstr>
      <vt:lpstr>LORD,  I LIFT YOUR NAME ON HIGH</vt:lpstr>
      <vt:lpstr>PowerPoint Presentation</vt:lpstr>
      <vt:lpstr>PowerPoint Presentation</vt:lpstr>
      <vt:lpstr>PowerPoint Presentation</vt:lpstr>
      <vt:lpstr>PowerPoint Presentation</vt:lpstr>
      <vt:lpstr>主は良いお方　 (Shu wa yoi okata)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Amazing grace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Kansha Seyo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LORD,  I LIFT YOUR NAME ON HIGH</dc:title>
  <dc:creator>Johan Strydom</dc:creator>
  <cp:lastModifiedBy>Johan Strydom</cp:lastModifiedBy>
  <cp:revision>1</cp:revision>
  <dcterms:created xsi:type="dcterms:W3CDTF">2024-05-16T04:51:15Z</dcterms:created>
  <dcterms:modified xsi:type="dcterms:W3CDTF">2026-01-10T04:44:42Z</dcterms:modified>
</cp:coreProperties>
</file>