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242" r:id="rId1"/>
  </p:sldMasterIdLst>
  <p:notesMasterIdLst>
    <p:notesMasterId r:id="rId39"/>
  </p:notesMasterIdLst>
  <p:sldIdLst>
    <p:sldId id="5779" r:id="rId2"/>
    <p:sldId id="5780" r:id="rId3"/>
    <p:sldId id="5781" r:id="rId4"/>
    <p:sldId id="5782" r:id="rId5"/>
    <p:sldId id="5783" r:id="rId6"/>
    <p:sldId id="5784" r:id="rId7"/>
    <p:sldId id="7119" r:id="rId8"/>
    <p:sldId id="7465" r:id="rId9"/>
    <p:sldId id="7466" r:id="rId10"/>
    <p:sldId id="7467" r:id="rId11"/>
    <p:sldId id="7468" r:id="rId12"/>
    <p:sldId id="7469" r:id="rId13"/>
    <p:sldId id="7470" r:id="rId14"/>
    <p:sldId id="7471" r:id="rId15"/>
    <p:sldId id="7472" r:id="rId16"/>
    <p:sldId id="7473" r:id="rId17"/>
    <p:sldId id="7120" r:id="rId18"/>
    <p:sldId id="7121" r:id="rId19"/>
    <p:sldId id="6779" r:id="rId20"/>
    <p:sldId id="6780" r:id="rId21"/>
    <p:sldId id="6781" r:id="rId22"/>
    <p:sldId id="6782" r:id="rId23"/>
    <p:sldId id="6783" r:id="rId24"/>
    <p:sldId id="6784" r:id="rId25"/>
    <p:sldId id="6785" r:id="rId26"/>
    <p:sldId id="6786" r:id="rId27"/>
    <p:sldId id="6787" r:id="rId28"/>
    <p:sldId id="6788" r:id="rId29"/>
    <p:sldId id="6789" r:id="rId30"/>
    <p:sldId id="6790" r:id="rId31"/>
    <p:sldId id="6791" r:id="rId32"/>
    <p:sldId id="5785" r:id="rId33"/>
    <p:sldId id="5786" r:id="rId34"/>
    <p:sldId id="5787" r:id="rId35"/>
    <p:sldId id="5788" r:id="rId36"/>
    <p:sldId id="5789" r:id="rId37"/>
    <p:sldId id="5790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3B3749-7B47-4640-AAF3-CBA4A2C62CD7}" v="4" dt="2026-01-17T02:49:34.6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93464" autoAdjust="0"/>
  </p:normalViewPr>
  <p:slideViewPr>
    <p:cSldViewPr snapToGrid="0">
      <p:cViewPr varScale="1">
        <p:scale>
          <a:sx n="75" d="100"/>
          <a:sy n="75" d="100"/>
        </p:scale>
        <p:origin x="666" y="2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an Strydom" userId="61f3b8331bf4eec6" providerId="LiveId" clId="{9399BCC9-292C-444E-BBE0-AD3A6262B0C3}"/>
    <pc:docChg chg="undo redo custSel addSld delSld modSld sldOrd delMainMaster">
      <pc:chgData name="Johan Strydom" userId="61f3b8331bf4eec6" providerId="LiveId" clId="{9399BCC9-292C-444E-BBE0-AD3A6262B0C3}" dt="2026-01-17T02:49:34.640" v="1032"/>
      <pc:docMkLst>
        <pc:docMk/>
      </pc:docMkLst>
      <pc:sldChg chg="add del">
        <pc:chgData name="Johan Strydom" userId="61f3b8331bf4eec6" providerId="LiveId" clId="{9399BCC9-292C-444E-BBE0-AD3A6262B0C3}" dt="2026-01-17T02:44:21.016" v="1029" actId="2696"/>
        <pc:sldMkLst>
          <pc:docMk/>
          <pc:sldMk cId="223606467" sldId="257"/>
        </pc:sldMkLst>
      </pc:sldChg>
      <pc:sldChg chg="addSp delSp modSp add del mod">
        <pc:chgData name="Johan Strydom" userId="61f3b8331bf4eec6" providerId="LiveId" clId="{9399BCC9-292C-444E-BBE0-AD3A6262B0C3}" dt="2026-01-17T02:44:21.016" v="1029" actId="2696"/>
        <pc:sldMkLst>
          <pc:docMk/>
          <pc:sldMk cId="2839727532" sldId="3168"/>
        </pc:sldMkLst>
      </pc:sldChg>
      <pc:sldChg chg="delSp modSp add del mod">
        <pc:chgData name="Johan Strydom" userId="61f3b8331bf4eec6" providerId="LiveId" clId="{9399BCC9-292C-444E-BBE0-AD3A6262B0C3}" dt="2026-01-17T02:44:21.016" v="1029" actId="2696"/>
        <pc:sldMkLst>
          <pc:docMk/>
          <pc:sldMk cId="2918613923" sldId="3535"/>
        </pc:sldMkLst>
      </pc:sldChg>
      <pc:sldChg chg="modSp add del mod">
        <pc:chgData name="Johan Strydom" userId="61f3b8331bf4eec6" providerId="LiveId" clId="{9399BCC9-292C-444E-BBE0-AD3A6262B0C3}" dt="2026-01-17T02:44:21.016" v="1029" actId="2696"/>
        <pc:sldMkLst>
          <pc:docMk/>
          <pc:sldMk cId="2204786429" sldId="4382"/>
        </pc:sldMkLst>
      </pc:sldChg>
      <pc:sldChg chg="add del">
        <pc:chgData name="Johan Strydom" userId="61f3b8331bf4eec6" providerId="LiveId" clId="{9399BCC9-292C-444E-BBE0-AD3A6262B0C3}" dt="2026-01-17T02:44:21.016" v="1029" actId="2696"/>
        <pc:sldMkLst>
          <pc:docMk/>
          <pc:sldMk cId="1120437453" sldId="4474"/>
        </pc:sldMkLst>
      </pc:sldChg>
      <pc:sldChg chg="addSp delSp modSp add del mod">
        <pc:chgData name="Johan Strydom" userId="61f3b8331bf4eec6" providerId="LiveId" clId="{9399BCC9-292C-444E-BBE0-AD3A6262B0C3}" dt="2026-01-17T02:44:21.016" v="1029" actId="2696"/>
        <pc:sldMkLst>
          <pc:docMk/>
          <pc:sldMk cId="4155997170" sldId="4986"/>
        </pc:sldMkLst>
      </pc:sldChg>
      <pc:sldChg chg="delSp modSp add del mod">
        <pc:chgData name="Johan Strydom" userId="61f3b8331bf4eec6" providerId="LiveId" clId="{9399BCC9-292C-444E-BBE0-AD3A6262B0C3}" dt="2026-01-17T02:44:21.016" v="1029" actId="2696"/>
        <pc:sldMkLst>
          <pc:docMk/>
          <pc:sldMk cId="2128110843" sldId="4987"/>
        </pc:sldMkLst>
      </pc:sldChg>
      <pc:sldChg chg="delSp modSp add del mod">
        <pc:chgData name="Johan Strydom" userId="61f3b8331bf4eec6" providerId="LiveId" clId="{9399BCC9-292C-444E-BBE0-AD3A6262B0C3}" dt="2026-01-17T02:44:21.016" v="1029" actId="2696"/>
        <pc:sldMkLst>
          <pc:docMk/>
          <pc:sldMk cId="1663595942" sldId="4988"/>
        </pc:sldMkLst>
      </pc:sldChg>
      <pc:sldChg chg="addSp delSp modSp add del mod">
        <pc:chgData name="Johan Strydom" userId="61f3b8331bf4eec6" providerId="LiveId" clId="{9399BCC9-292C-444E-BBE0-AD3A6262B0C3}" dt="2026-01-17T02:44:21.016" v="1029" actId="2696"/>
        <pc:sldMkLst>
          <pc:docMk/>
          <pc:sldMk cId="4008813370" sldId="4989"/>
        </pc:sldMkLst>
      </pc:sldChg>
      <pc:sldChg chg="delSp modSp add del mod">
        <pc:chgData name="Johan Strydom" userId="61f3b8331bf4eec6" providerId="LiveId" clId="{9399BCC9-292C-444E-BBE0-AD3A6262B0C3}" dt="2026-01-17T02:44:21.016" v="1029" actId="2696"/>
        <pc:sldMkLst>
          <pc:docMk/>
          <pc:sldMk cId="1967365610" sldId="4991"/>
        </pc:sldMkLst>
      </pc:sldChg>
      <pc:sldChg chg="add del">
        <pc:chgData name="Johan Strydom" userId="61f3b8331bf4eec6" providerId="LiveId" clId="{9399BCC9-292C-444E-BBE0-AD3A6262B0C3}" dt="2026-01-17T02:44:21.016" v="1029" actId="2696"/>
        <pc:sldMkLst>
          <pc:docMk/>
          <pc:sldMk cId="1235466735" sldId="5188"/>
        </pc:sldMkLst>
      </pc:sldChg>
      <pc:sldChg chg="add del">
        <pc:chgData name="Johan Strydom" userId="61f3b8331bf4eec6" providerId="LiveId" clId="{9399BCC9-292C-444E-BBE0-AD3A6262B0C3}" dt="2026-01-17T02:44:21.016" v="1029" actId="2696"/>
        <pc:sldMkLst>
          <pc:docMk/>
          <pc:sldMk cId="2778007839" sldId="5189"/>
        </pc:sldMkLst>
      </pc:sldChg>
      <pc:sldChg chg="add del">
        <pc:chgData name="Johan Strydom" userId="61f3b8331bf4eec6" providerId="LiveId" clId="{9399BCC9-292C-444E-BBE0-AD3A6262B0C3}" dt="2026-01-17T02:44:21.016" v="1029" actId="2696"/>
        <pc:sldMkLst>
          <pc:docMk/>
          <pc:sldMk cId="3224595345" sldId="5315"/>
        </pc:sldMkLst>
      </pc:sldChg>
      <pc:sldChg chg="add del">
        <pc:chgData name="Johan Strydom" userId="61f3b8331bf4eec6" providerId="LiveId" clId="{9399BCC9-292C-444E-BBE0-AD3A6262B0C3}" dt="2026-01-17T02:44:21.016" v="1029" actId="2696"/>
        <pc:sldMkLst>
          <pc:docMk/>
          <pc:sldMk cId="1320776744" sldId="5316"/>
        </pc:sldMkLst>
      </pc:sldChg>
      <pc:sldChg chg="add del">
        <pc:chgData name="Johan Strydom" userId="61f3b8331bf4eec6" providerId="LiveId" clId="{9399BCC9-292C-444E-BBE0-AD3A6262B0C3}" dt="2026-01-17T02:44:21.016" v="1029" actId="2696"/>
        <pc:sldMkLst>
          <pc:docMk/>
          <pc:sldMk cId="799332192" sldId="5319"/>
        </pc:sldMkLst>
      </pc:sldChg>
      <pc:sldChg chg="add del">
        <pc:chgData name="Johan Strydom" userId="61f3b8331bf4eec6" providerId="LiveId" clId="{9399BCC9-292C-444E-BBE0-AD3A6262B0C3}" dt="2026-01-17T02:44:21.016" v="1029" actId="2696"/>
        <pc:sldMkLst>
          <pc:docMk/>
          <pc:sldMk cId="533551963" sldId="5320"/>
        </pc:sldMkLst>
      </pc:sldChg>
      <pc:sldChg chg="add del">
        <pc:chgData name="Johan Strydom" userId="61f3b8331bf4eec6" providerId="LiveId" clId="{9399BCC9-292C-444E-BBE0-AD3A6262B0C3}" dt="2026-01-17T02:44:21.016" v="1029" actId="2696"/>
        <pc:sldMkLst>
          <pc:docMk/>
          <pc:sldMk cId="896760580" sldId="5407"/>
        </pc:sldMkLst>
      </pc:sldChg>
      <pc:sldChg chg="add del">
        <pc:chgData name="Johan Strydom" userId="61f3b8331bf4eec6" providerId="LiveId" clId="{9399BCC9-292C-444E-BBE0-AD3A6262B0C3}" dt="2026-01-17T02:44:21.016" v="1029" actId="2696"/>
        <pc:sldMkLst>
          <pc:docMk/>
          <pc:sldMk cId="3386524255" sldId="5409"/>
        </pc:sldMkLst>
      </pc:sldChg>
      <pc:sldChg chg="add del">
        <pc:chgData name="Johan Strydom" userId="61f3b8331bf4eec6" providerId="LiveId" clId="{9399BCC9-292C-444E-BBE0-AD3A6262B0C3}" dt="2026-01-17T02:44:21.016" v="1029" actId="2696"/>
        <pc:sldMkLst>
          <pc:docMk/>
          <pc:sldMk cId="3894789622" sldId="5410"/>
        </pc:sldMkLst>
      </pc:sldChg>
      <pc:sldChg chg="add del">
        <pc:chgData name="Johan Strydom" userId="61f3b8331bf4eec6" providerId="LiveId" clId="{9399BCC9-292C-444E-BBE0-AD3A6262B0C3}" dt="2026-01-17T02:44:21.016" v="1029" actId="2696"/>
        <pc:sldMkLst>
          <pc:docMk/>
          <pc:sldMk cId="2288729193" sldId="5411"/>
        </pc:sldMkLst>
      </pc:sldChg>
      <pc:sldChg chg="add del">
        <pc:chgData name="Johan Strydom" userId="61f3b8331bf4eec6" providerId="LiveId" clId="{9399BCC9-292C-444E-BBE0-AD3A6262B0C3}" dt="2026-01-17T02:44:21.016" v="1029" actId="2696"/>
        <pc:sldMkLst>
          <pc:docMk/>
          <pc:sldMk cId="79743629" sldId="5412"/>
        </pc:sldMkLst>
      </pc:sldChg>
      <pc:sldChg chg="add del">
        <pc:chgData name="Johan Strydom" userId="61f3b8331bf4eec6" providerId="LiveId" clId="{9399BCC9-292C-444E-BBE0-AD3A6262B0C3}" dt="2026-01-17T02:44:21.016" v="1029" actId="2696"/>
        <pc:sldMkLst>
          <pc:docMk/>
          <pc:sldMk cId="2348961927" sldId="5413"/>
        </pc:sldMkLst>
      </pc:sldChg>
      <pc:sldChg chg="delSp modSp add del mod">
        <pc:chgData name="Johan Strydom" userId="61f3b8331bf4eec6" providerId="LiveId" clId="{9399BCC9-292C-444E-BBE0-AD3A6262B0C3}" dt="2026-01-17T02:44:21.016" v="1029" actId="2696"/>
        <pc:sldMkLst>
          <pc:docMk/>
          <pc:sldMk cId="1220009996" sldId="5414"/>
        </pc:sldMkLst>
      </pc:sldChg>
      <pc:sldChg chg="add">
        <pc:chgData name="Johan Strydom" userId="61f3b8331bf4eec6" providerId="LiveId" clId="{9399BCC9-292C-444E-BBE0-AD3A6262B0C3}" dt="2026-01-17T02:44:08.421" v="1028"/>
        <pc:sldMkLst>
          <pc:docMk/>
          <pc:sldMk cId="1808311799" sldId="5779"/>
        </pc:sldMkLst>
      </pc:sldChg>
      <pc:sldChg chg="add">
        <pc:chgData name="Johan Strydom" userId="61f3b8331bf4eec6" providerId="LiveId" clId="{9399BCC9-292C-444E-BBE0-AD3A6262B0C3}" dt="2026-01-17T02:44:08.421" v="1028"/>
        <pc:sldMkLst>
          <pc:docMk/>
          <pc:sldMk cId="1122911507" sldId="5780"/>
        </pc:sldMkLst>
      </pc:sldChg>
      <pc:sldChg chg="add">
        <pc:chgData name="Johan Strydom" userId="61f3b8331bf4eec6" providerId="LiveId" clId="{9399BCC9-292C-444E-BBE0-AD3A6262B0C3}" dt="2026-01-17T02:44:08.421" v="1028"/>
        <pc:sldMkLst>
          <pc:docMk/>
          <pc:sldMk cId="3403659020" sldId="5781"/>
        </pc:sldMkLst>
      </pc:sldChg>
      <pc:sldChg chg="add">
        <pc:chgData name="Johan Strydom" userId="61f3b8331bf4eec6" providerId="LiveId" clId="{9399BCC9-292C-444E-BBE0-AD3A6262B0C3}" dt="2026-01-17T02:44:08.421" v="1028"/>
        <pc:sldMkLst>
          <pc:docMk/>
          <pc:sldMk cId="486751791" sldId="5782"/>
        </pc:sldMkLst>
      </pc:sldChg>
      <pc:sldChg chg="add">
        <pc:chgData name="Johan Strydom" userId="61f3b8331bf4eec6" providerId="LiveId" clId="{9399BCC9-292C-444E-BBE0-AD3A6262B0C3}" dt="2026-01-17T02:44:08.421" v="1028"/>
        <pc:sldMkLst>
          <pc:docMk/>
          <pc:sldMk cId="152981412" sldId="5783"/>
        </pc:sldMkLst>
      </pc:sldChg>
      <pc:sldChg chg="add">
        <pc:chgData name="Johan Strydom" userId="61f3b8331bf4eec6" providerId="LiveId" clId="{9399BCC9-292C-444E-BBE0-AD3A6262B0C3}" dt="2026-01-17T02:44:08.421" v="1028"/>
        <pc:sldMkLst>
          <pc:docMk/>
          <pc:sldMk cId="4091033628" sldId="5784"/>
        </pc:sldMkLst>
      </pc:sldChg>
      <pc:sldChg chg="add">
        <pc:chgData name="Johan Strydom" userId="61f3b8331bf4eec6" providerId="LiveId" clId="{9399BCC9-292C-444E-BBE0-AD3A6262B0C3}" dt="2026-01-17T02:49:34.640" v="1032"/>
        <pc:sldMkLst>
          <pc:docMk/>
          <pc:sldMk cId="4258179430" sldId="5785"/>
        </pc:sldMkLst>
      </pc:sldChg>
      <pc:sldChg chg="add">
        <pc:chgData name="Johan Strydom" userId="61f3b8331bf4eec6" providerId="LiveId" clId="{9399BCC9-292C-444E-BBE0-AD3A6262B0C3}" dt="2026-01-17T02:49:34.640" v="1032"/>
        <pc:sldMkLst>
          <pc:docMk/>
          <pc:sldMk cId="2285343766" sldId="5786"/>
        </pc:sldMkLst>
      </pc:sldChg>
      <pc:sldChg chg="add">
        <pc:chgData name="Johan Strydom" userId="61f3b8331bf4eec6" providerId="LiveId" clId="{9399BCC9-292C-444E-BBE0-AD3A6262B0C3}" dt="2026-01-17T02:49:34.640" v="1032"/>
        <pc:sldMkLst>
          <pc:docMk/>
          <pc:sldMk cId="968384094" sldId="5787"/>
        </pc:sldMkLst>
      </pc:sldChg>
      <pc:sldChg chg="add">
        <pc:chgData name="Johan Strydom" userId="61f3b8331bf4eec6" providerId="LiveId" clId="{9399BCC9-292C-444E-BBE0-AD3A6262B0C3}" dt="2026-01-17T02:49:34.640" v="1032"/>
        <pc:sldMkLst>
          <pc:docMk/>
          <pc:sldMk cId="2610930740" sldId="5788"/>
        </pc:sldMkLst>
      </pc:sldChg>
      <pc:sldChg chg="add">
        <pc:chgData name="Johan Strydom" userId="61f3b8331bf4eec6" providerId="LiveId" clId="{9399BCC9-292C-444E-BBE0-AD3A6262B0C3}" dt="2026-01-17T02:49:34.640" v="1032"/>
        <pc:sldMkLst>
          <pc:docMk/>
          <pc:sldMk cId="2483841793" sldId="5789"/>
        </pc:sldMkLst>
      </pc:sldChg>
      <pc:sldChg chg="add">
        <pc:chgData name="Johan Strydom" userId="61f3b8331bf4eec6" providerId="LiveId" clId="{9399BCC9-292C-444E-BBE0-AD3A6262B0C3}" dt="2026-01-17T02:49:34.640" v="1032"/>
        <pc:sldMkLst>
          <pc:docMk/>
          <pc:sldMk cId="2173810384" sldId="5790"/>
        </pc:sldMkLst>
      </pc:sldChg>
      <pc:sldChg chg="add">
        <pc:chgData name="Johan Strydom" userId="61f3b8331bf4eec6" providerId="LiveId" clId="{9399BCC9-292C-444E-BBE0-AD3A6262B0C3}" dt="2026-01-17T02:48:12.965" v="1031"/>
        <pc:sldMkLst>
          <pc:docMk/>
          <pc:sldMk cId="1702373721" sldId="6779"/>
        </pc:sldMkLst>
      </pc:sldChg>
      <pc:sldChg chg="add">
        <pc:chgData name="Johan Strydom" userId="61f3b8331bf4eec6" providerId="LiveId" clId="{9399BCC9-292C-444E-BBE0-AD3A6262B0C3}" dt="2026-01-17T02:48:12.965" v="1031"/>
        <pc:sldMkLst>
          <pc:docMk/>
          <pc:sldMk cId="2053940013" sldId="6780"/>
        </pc:sldMkLst>
      </pc:sldChg>
      <pc:sldChg chg="add">
        <pc:chgData name="Johan Strydom" userId="61f3b8331bf4eec6" providerId="LiveId" clId="{9399BCC9-292C-444E-BBE0-AD3A6262B0C3}" dt="2026-01-17T02:48:12.965" v="1031"/>
        <pc:sldMkLst>
          <pc:docMk/>
          <pc:sldMk cId="2342157266" sldId="6781"/>
        </pc:sldMkLst>
      </pc:sldChg>
      <pc:sldChg chg="add">
        <pc:chgData name="Johan Strydom" userId="61f3b8331bf4eec6" providerId="LiveId" clId="{9399BCC9-292C-444E-BBE0-AD3A6262B0C3}" dt="2026-01-17T02:48:12.965" v="1031"/>
        <pc:sldMkLst>
          <pc:docMk/>
          <pc:sldMk cId="2042921119" sldId="6782"/>
        </pc:sldMkLst>
      </pc:sldChg>
      <pc:sldChg chg="add">
        <pc:chgData name="Johan Strydom" userId="61f3b8331bf4eec6" providerId="LiveId" clId="{9399BCC9-292C-444E-BBE0-AD3A6262B0C3}" dt="2026-01-17T02:48:12.965" v="1031"/>
        <pc:sldMkLst>
          <pc:docMk/>
          <pc:sldMk cId="2234418070" sldId="6783"/>
        </pc:sldMkLst>
      </pc:sldChg>
      <pc:sldChg chg="add">
        <pc:chgData name="Johan Strydom" userId="61f3b8331bf4eec6" providerId="LiveId" clId="{9399BCC9-292C-444E-BBE0-AD3A6262B0C3}" dt="2026-01-17T02:48:12.965" v="1031"/>
        <pc:sldMkLst>
          <pc:docMk/>
          <pc:sldMk cId="2884114359" sldId="6784"/>
        </pc:sldMkLst>
      </pc:sldChg>
      <pc:sldChg chg="add">
        <pc:chgData name="Johan Strydom" userId="61f3b8331bf4eec6" providerId="LiveId" clId="{9399BCC9-292C-444E-BBE0-AD3A6262B0C3}" dt="2026-01-17T02:48:12.965" v="1031"/>
        <pc:sldMkLst>
          <pc:docMk/>
          <pc:sldMk cId="3643261256" sldId="6785"/>
        </pc:sldMkLst>
      </pc:sldChg>
      <pc:sldChg chg="add">
        <pc:chgData name="Johan Strydom" userId="61f3b8331bf4eec6" providerId="LiveId" clId="{9399BCC9-292C-444E-BBE0-AD3A6262B0C3}" dt="2026-01-17T02:48:12.965" v="1031"/>
        <pc:sldMkLst>
          <pc:docMk/>
          <pc:sldMk cId="1398412410" sldId="6786"/>
        </pc:sldMkLst>
      </pc:sldChg>
      <pc:sldChg chg="add">
        <pc:chgData name="Johan Strydom" userId="61f3b8331bf4eec6" providerId="LiveId" clId="{9399BCC9-292C-444E-BBE0-AD3A6262B0C3}" dt="2026-01-17T02:48:12.965" v="1031"/>
        <pc:sldMkLst>
          <pc:docMk/>
          <pc:sldMk cId="1316752619" sldId="6787"/>
        </pc:sldMkLst>
      </pc:sldChg>
      <pc:sldChg chg="add">
        <pc:chgData name="Johan Strydom" userId="61f3b8331bf4eec6" providerId="LiveId" clId="{9399BCC9-292C-444E-BBE0-AD3A6262B0C3}" dt="2026-01-17T02:48:12.965" v="1031"/>
        <pc:sldMkLst>
          <pc:docMk/>
          <pc:sldMk cId="1082962343" sldId="6788"/>
        </pc:sldMkLst>
      </pc:sldChg>
      <pc:sldChg chg="add">
        <pc:chgData name="Johan Strydom" userId="61f3b8331bf4eec6" providerId="LiveId" clId="{9399BCC9-292C-444E-BBE0-AD3A6262B0C3}" dt="2026-01-17T02:48:12.965" v="1031"/>
        <pc:sldMkLst>
          <pc:docMk/>
          <pc:sldMk cId="496239966" sldId="6789"/>
        </pc:sldMkLst>
      </pc:sldChg>
      <pc:sldChg chg="add">
        <pc:chgData name="Johan Strydom" userId="61f3b8331bf4eec6" providerId="LiveId" clId="{9399BCC9-292C-444E-BBE0-AD3A6262B0C3}" dt="2026-01-17T02:48:12.965" v="1031"/>
        <pc:sldMkLst>
          <pc:docMk/>
          <pc:sldMk cId="3545226365" sldId="6790"/>
        </pc:sldMkLst>
      </pc:sldChg>
      <pc:sldChg chg="add">
        <pc:chgData name="Johan Strydom" userId="61f3b8331bf4eec6" providerId="LiveId" clId="{9399BCC9-292C-444E-BBE0-AD3A6262B0C3}" dt="2026-01-17T02:48:12.965" v="1031"/>
        <pc:sldMkLst>
          <pc:docMk/>
          <pc:sldMk cId="281773690" sldId="6791"/>
        </pc:sldMkLst>
      </pc:sldChg>
      <pc:sldChg chg="add">
        <pc:chgData name="Johan Strydom" userId="61f3b8331bf4eec6" providerId="LiveId" clId="{9399BCC9-292C-444E-BBE0-AD3A6262B0C3}" dt="2026-01-17T02:46:02.588" v="1030"/>
        <pc:sldMkLst>
          <pc:docMk/>
          <pc:sldMk cId="895436114" sldId="7119"/>
        </pc:sldMkLst>
      </pc:sldChg>
      <pc:sldChg chg="add">
        <pc:chgData name="Johan Strydom" userId="61f3b8331bf4eec6" providerId="LiveId" clId="{9399BCC9-292C-444E-BBE0-AD3A6262B0C3}" dt="2026-01-17T02:46:02.588" v="1030"/>
        <pc:sldMkLst>
          <pc:docMk/>
          <pc:sldMk cId="236639118" sldId="7120"/>
        </pc:sldMkLst>
      </pc:sldChg>
      <pc:sldChg chg="add">
        <pc:chgData name="Johan Strydom" userId="61f3b8331bf4eec6" providerId="LiveId" clId="{9399BCC9-292C-444E-BBE0-AD3A6262B0C3}" dt="2026-01-17T02:46:02.588" v="1030"/>
        <pc:sldMkLst>
          <pc:docMk/>
          <pc:sldMk cId="310528717" sldId="7121"/>
        </pc:sldMkLst>
      </pc:sldChg>
      <pc:sldChg chg="add">
        <pc:chgData name="Johan Strydom" userId="61f3b8331bf4eec6" providerId="LiveId" clId="{9399BCC9-292C-444E-BBE0-AD3A6262B0C3}" dt="2026-01-17T02:46:02.588" v="1030"/>
        <pc:sldMkLst>
          <pc:docMk/>
          <pc:sldMk cId="1962616565" sldId="7465"/>
        </pc:sldMkLst>
      </pc:sldChg>
      <pc:sldChg chg="add">
        <pc:chgData name="Johan Strydom" userId="61f3b8331bf4eec6" providerId="LiveId" clId="{9399BCC9-292C-444E-BBE0-AD3A6262B0C3}" dt="2026-01-17T02:46:02.588" v="1030"/>
        <pc:sldMkLst>
          <pc:docMk/>
          <pc:sldMk cId="2931637521" sldId="7466"/>
        </pc:sldMkLst>
      </pc:sldChg>
      <pc:sldChg chg="add">
        <pc:chgData name="Johan Strydom" userId="61f3b8331bf4eec6" providerId="LiveId" clId="{9399BCC9-292C-444E-BBE0-AD3A6262B0C3}" dt="2026-01-17T02:46:02.588" v="1030"/>
        <pc:sldMkLst>
          <pc:docMk/>
          <pc:sldMk cId="1559004597" sldId="7467"/>
        </pc:sldMkLst>
      </pc:sldChg>
      <pc:sldChg chg="add">
        <pc:chgData name="Johan Strydom" userId="61f3b8331bf4eec6" providerId="LiveId" clId="{9399BCC9-292C-444E-BBE0-AD3A6262B0C3}" dt="2026-01-17T02:46:02.588" v="1030"/>
        <pc:sldMkLst>
          <pc:docMk/>
          <pc:sldMk cId="1234765988" sldId="7468"/>
        </pc:sldMkLst>
      </pc:sldChg>
      <pc:sldChg chg="add">
        <pc:chgData name="Johan Strydom" userId="61f3b8331bf4eec6" providerId="LiveId" clId="{9399BCC9-292C-444E-BBE0-AD3A6262B0C3}" dt="2026-01-17T02:46:02.588" v="1030"/>
        <pc:sldMkLst>
          <pc:docMk/>
          <pc:sldMk cId="4090391999" sldId="7469"/>
        </pc:sldMkLst>
      </pc:sldChg>
      <pc:sldChg chg="add">
        <pc:chgData name="Johan Strydom" userId="61f3b8331bf4eec6" providerId="LiveId" clId="{9399BCC9-292C-444E-BBE0-AD3A6262B0C3}" dt="2026-01-17T02:46:02.588" v="1030"/>
        <pc:sldMkLst>
          <pc:docMk/>
          <pc:sldMk cId="449279782" sldId="7470"/>
        </pc:sldMkLst>
      </pc:sldChg>
      <pc:sldChg chg="add">
        <pc:chgData name="Johan Strydom" userId="61f3b8331bf4eec6" providerId="LiveId" clId="{9399BCC9-292C-444E-BBE0-AD3A6262B0C3}" dt="2026-01-17T02:46:02.588" v="1030"/>
        <pc:sldMkLst>
          <pc:docMk/>
          <pc:sldMk cId="1485193265" sldId="7471"/>
        </pc:sldMkLst>
      </pc:sldChg>
      <pc:sldChg chg="add">
        <pc:chgData name="Johan Strydom" userId="61f3b8331bf4eec6" providerId="LiveId" clId="{9399BCC9-292C-444E-BBE0-AD3A6262B0C3}" dt="2026-01-17T02:46:02.588" v="1030"/>
        <pc:sldMkLst>
          <pc:docMk/>
          <pc:sldMk cId="3536333447" sldId="7472"/>
        </pc:sldMkLst>
      </pc:sldChg>
      <pc:sldChg chg="add">
        <pc:chgData name="Johan Strydom" userId="61f3b8331bf4eec6" providerId="LiveId" clId="{9399BCC9-292C-444E-BBE0-AD3A6262B0C3}" dt="2026-01-17T02:46:02.588" v="1030"/>
        <pc:sldMkLst>
          <pc:docMk/>
          <pc:sldMk cId="2372814863" sldId="7473"/>
        </pc:sldMkLst>
      </pc:sldChg>
      <pc:sldMasterChg chg="del delSldLayout">
        <pc:chgData name="Johan Strydom" userId="61f3b8331bf4eec6" providerId="LiveId" clId="{9399BCC9-292C-444E-BBE0-AD3A6262B0C3}" dt="2026-01-17T02:44:21.016" v="1029" actId="2696"/>
        <pc:sldMasterMkLst>
          <pc:docMk/>
          <pc:sldMasterMk cId="454475105" sldId="2147485230"/>
        </pc:sldMasterMkLst>
        <pc:sldLayoutChg chg="del">
          <pc:chgData name="Johan Strydom" userId="61f3b8331bf4eec6" providerId="LiveId" clId="{9399BCC9-292C-444E-BBE0-AD3A6262B0C3}" dt="2026-01-17T02:44:21.016" v="1029" actId="2696"/>
          <pc:sldLayoutMkLst>
            <pc:docMk/>
            <pc:sldMasterMk cId="454475105" sldId="2147485230"/>
            <pc:sldLayoutMk cId="2640172898" sldId="2147485231"/>
          </pc:sldLayoutMkLst>
        </pc:sldLayoutChg>
        <pc:sldLayoutChg chg="del">
          <pc:chgData name="Johan Strydom" userId="61f3b8331bf4eec6" providerId="LiveId" clId="{9399BCC9-292C-444E-BBE0-AD3A6262B0C3}" dt="2026-01-17T02:44:21.016" v="1029" actId="2696"/>
          <pc:sldLayoutMkLst>
            <pc:docMk/>
            <pc:sldMasterMk cId="454475105" sldId="2147485230"/>
            <pc:sldLayoutMk cId="60914527" sldId="2147485232"/>
          </pc:sldLayoutMkLst>
        </pc:sldLayoutChg>
        <pc:sldLayoutChg chg="del">
          <pc:chgData name="Johan Strydom" userId="61f3b8331bf4eec6" providerId="LiveId" clId="{9399BCC9-292C-444E-BBE0-AD3A6262B0C3}" dt="2026-01-17T02:44:21.016" v="1029" actId="2696"/>
          <pc:sldLayoutMkLst>
            <pc:docMk/>
            <pc:sldMasterMk cId="454475105" sldId="2147485230"/>
            <pc:sldLayoutMk cId="1150779327" sldId="2147485233"/>
          </pc:sldLayoutMkLst>
        </pc:sldLayoutChg>
        <pc:sldLayoutChg chg="del">
          <pc:chgData name="Johan Strydom" userId="61f3b8331bf4eec6" providerId="LiveId" clId="{9399BCC9-292C-444E-BBE0-AD3A6262B0C3}" dt="2026-01-17T02:44:21.016" v="1029" actId="2696"/>
          <pc:sldLayoutMkLst>
            <pc:docMk/>
            <pc:sldMasterMk cId="454475105" sldId="2147485230"/>
            <pc:sldLayoutMk cId="740226770" sldId="2147485234"/>
          </pc:sldLayoutMkLst>
        </pc:sldLayoutChg>
        <pc:sldLayoutChg chg="del">
          <pc:chgData name="Johan Strydom" userId="61f3b8331bf4eec6" providerId="LiveId" clId="{9399BCC9-292C-444E-BBE0-AD3A6262B0C3}" dt="2026-01-17T02:44:21.016" v="1029" actId="2696"/>
          <pc:sldLayoutMkLst>
            <pc:docMk/>
            <pc:sldMasterMk cId="454475105" sldId="2147485230"/>
            <pc:sldLayoutMk cId="2195312094" sldId="2147485235"/>
          </pc:sldLayoutMkLst>
        </pc:sldLayoutChg>
        <pc:sldLayoutChg chg="del">
          <pc:chgData name="Johan Strydom" userId="61f3b8331bf4eec6" providerId="LiveId" clId="{9399BCC9-292C-444E-BBE0-AD3A6262B0C3}" dt="2026-01-17T02:44:21.016" v="1029" actId="2696"/>
          <pc:sldLayoutMkLst>
            <pc:docMk/>
            <pc:sldMasterMk cId="454475105" sldId="2147485230"/>
            <pc:sldLayoutMk cId="1703300161" sldId="2147485236"/>
          </pc:sldLayoutMkLst>
        </pc:sldLayoutChg>
        <pc:sldLayoutChg chg="del">
          <pc:chgData name="Johan Strydom" userId="61f3b8331bf4eec6" providerId="LiveId" clId="{9399BCC9-292C-444E-BBE0-AD3A6262B0C3}" dt="2026-01-17T02:44:21.016" v="1029" actId="2696"/>
          <pc:sldLayoutMkLst>
            <pc:docMk/>
            <pc:sldMasterMk cId="454475105" sldId="2147485230"/>
            <pc:sldLayoutMk cId="3542450879" sldId="2147485237"/>
          </pc:sldLayoutMkLst>
        </pc:sldLayoutChg>
        <pc:sldLayoutChg chg="del">
          <pc:chgData name="Johan Strydom" userId="61f3b8331bf4eec6" providerId="LiveId" clId="{9399BCC9-292C-444E-BBE0-AD3A6262B0C3}" dt="2026-01-17T02:44:21.016" v="1029" actId="2696"/>
          <pc:sldLayoutMkLst>
            <pc:docMk/>
            <pc:sldMasterMk cId="454475105" sldId="2147485230"/>
            <pc:sldLayoutMk cId="2107079776" sldId="2147485238"/>
          </pc:sldLayoutMkLst>
        </pc:sldLayoutChg>
        <pc:sldLayoutChg chg="del">
          <pc:chgData name="Johan Strydom" userId="61f3b8331bf4eec6" providerId="LiveId" clId="{9399BCC9-292C-444E-BBE0-AD3A6262B0C3}" dt="2026-01-17T02:44:21.016" v="1029" actId="2696"/>
          <pc:sldLayoutMkLst>
            <pc:docMk/>
            <pc:sldMasterMk cId="454475105" sldId="2147485230"/>
            <pc:sldLayoutMk cId="3194669945" sldId="2147485239"/>
          </pc:sldLayoutMkLst>
        </pc:sldLayoutChg>
        <pc:sldLayoutChg chg="del">
          <pc:chgData name="Johan Strydom" userId="61f3b8331bf4eec6" providerId="LiveId" clId="{9399BCC9-292C-444E-BBE0-AD3A6262B0C3}" dt="2026-01-17T02:44:21.016" v="1029" actId="2696"/>
          <pc:sldLayoutMkLst>
            <pc:docMk/>
            <pc:sldMasterMk cId="454475105" sldId="2147485230"/>
            <pc:sldLayoutMk cId="1150451282" sldId="2147485240"/>
          </pc:sldLayoutMkLst>
        </pc:sldLayoutChg>
        <pc:sldLayoutChg chg="del">
          <pc:chgData name="Johan Strydom" userId="61f3b8331bf4eec6" providerId="LiveId" clId="{9399BCC9-292C-444E-BBE0-AD3A6262B0C3}" dt="2026-01-17T02:44:21.016" v="1029" actId="2696"/>
          <pc:sldLayoutMkLst>
            <pc:docMk/>
            <pc:sldMasterMk cId="454475105" sldId="2147485230"/>
            <pc:sldLayoutMk cId="624166075" sldId="2147485241"/>
          </pc:sldLayoutMkLst>
        </pc:sldLayoutChg>
      </pc:sldMasterChg>
      <pc:sldMasterChg chg="del delSldLayout">
        <pc:chgData name="Johan Strydom" userId="61f3b8331bf4eec6" providerId="LiveId" clId="{9399BCC9-292C-444E-BBE0-AD3A6262B0C3}" dt="2026-01-17T02:44:21.016" v="1029" actId="2696"/>
        <pc:sldMasterMkLst>
          <pc:docMk/>
          <pc:sldMasterMk cId="3842508493" sldId="2147485254"/>
        </pc:sldMasterMkLst>
        <pc:sldLayoutChg chg="del">
          <pc:chgData name="Johan Strydom" userId="61f3b8331bf4eec6" providerId="LiveId" clId="{9399BCC9-292C-444E-BBE0-AD3A6262B0C3}" dt="2026-01-17T02:44:21.016" v="1029" actId="2696"/>
          <pc:sldLayoutMkLst>
            <pc:docMk/>
            <pc:sldMasterMk cId="3842508493" sldId="2147485254"/>
            <pc:sldLayoutMk cId="1031562929" sldId="2147485255"/>
          </pc:sldLayoutMkLst>
        </pc:sldLayoutChg>
        <pc:sldLayoutChg chg="del">
          <pc:chgData name="Johan Strydom" userId="61f3b8331bf4eec6" providerId="LiveId" clId="{9399BCC9-292C-444E-BBE0-AD3A6262B0C3}" dt="2026-01-17T02:44:21.016" v="1029" actId="2696"/>
          <pc:sldLayoutMkLst>
            <pc:docMk/>
            <pc:sldMasterMk cId="3842508493" sldId="2147485254"/>
            <pc:sldLayoutMk cId="3486508543" sldId="2147485256"/>
          </pc:sldLayoutMkLst>
        </pc:sldLayoutChg>
        <pc:sldLayoutChg chg="del">
          <pc:chgData name="Johan Strydom" userId="61f3b8331bf4eec6" providerId="LiveId" clId="{9399BCC9-292C-444E-BBE0-AD3A6262B0C3}" dt="2026-01-17T02:44:21.016" v="1029" actId="2696"/>
          <pc:sldLayoutMkLst>
            <pc:docMk/>
            <pc:sldMasterMk cId="3842508493" sldId="2147485254"/>
            <pc:sldLayoutMk cId="3845901461" sldId="2147485257"/>
          </pc:sldLayoutMkLst>
        </pc:sldLayoutChg>
        <pc:sldLayoutChg chg="del">
          <pc:chgData name="Johan Strydom" userId="61f3b8331bf4eec6" providerId="LiveId" clId="{9399BCC9-292C-444E-BBE0-AD3A6262B0C3}" dt="2026-01-17T02:44:21.016" v="1029" actId="2696"/>
          <pc:sldLayoutMkLst>
            <pc:docMk/>
            <pc:sldMasterMk cId="3842508493" sldId="2147485254"/>
            <pc:sldLayoutMk cId="1819515704" sldId="2147485258"/>
          </pc:sldLayoutMkLst>
        </pc:sldLayoutChg>
        <pc:sldLayoutChg chg="del">
          <pc:chgData name="Johan Strydom" userId="61f3b8331bf4eec6" providerId="LiveId" clId="{9399BCC9-292C-444E-BBE0-AD3A6262B0C3}" dt="2026-01-17T02:44:21.016" v="1029" actId="2696"/>
          <pc:sldLayoutMkLst>
            <pc:docMk/>
            <pc:sldMasterMk cId="3842508493" sldId="2147485254"/>
            <pc:sldLayoutMk cId="3126134514" sldId="2147485259"/>
          </pc:sldLayoutMkLst>
        </pc:sldLayoutChg>
        <pc:sldLayoutChg chg="del">
          <pc:chgData name="Johan Strydom" userId="61f3b8331bf4eec6" providerId="LiveId" clId="{9399BCC9-292C-444E-BBE0-AD3A6262B0C3}" dt="2026-01-17T02:44:21.016" v="1029" actId="2696"/>
          <pc:sldLayoutMkLst>
            <pc:docMk/>
            <pc:sldMasterMk cId="3842508493" sldId="2147485254"/>
            <pc:sldLayoutMk cId="591762327" sldId="2147485260"/>
          </pc:sldLayoutMkLst>
        </pc:sldLayoutChg>
        <pc:sldLayoutChg chg="del">
          <pc:chgData name="Johan Strydom" userId="61f3b8331bf4eec6" providerId="LiveId" clId="{9399BCC9-292C-444E-BBE0-AD3A6262B0C3}" dt="2026-01-17T02:44:21.016" v="1029" actId="2696"/>
          <pc:sldLayoutMkLst>
            <pc:docMk/>
            <pc:sldMasterMk cId="3842508493" sldId="2147485254"/>
            <pc:sldLayoutMk cId="556301627" sldId="2147485261"/>
          </pc:sldLayoutMkLst>
        </pc:sldLayoutChg>
        <pc:sldLayoutChg chg="del">
          <pc:chgData name="Johan Strydom" userId="61f3b8331bf4eec6" providerId="LiveId" clId="{9399BCC9-292C-444E-BBE0-AD3A6262B0C3}" dt="2026-01-17T02:44:21.016" v="1029" actId="2696"/>
          <pc:sldLayoutMkLst>
            <pc:docMk/>
            <pc:sldMasterMk cId="3842508493" sldId="2147485254"/>
            <pc:sldLayoutMk cId="3280519640" sldId="2147485262"/>
          </pc:sldLayoutMkLst>
        </pc:sldLayoutChg>
        <pc:sldLayoutChg chg="del">
          <pc:chgData name="Johan Strydom" userId="61f3b8331bf4eec6" providerId="LiveId" clId="{9399BCC9-292C-444E-BBE0-AD3A6262B0C3}" dt="2026-01-17T02:44:21.016" v="1029" actId="2696"/>
          <pc:sldLayoutMkLst>
            <pc:docMk/>
            <pc:sldMasterMk cId="3842508493" sldId="2147485254"/>
            <pc:sldLayoutMk cId="3906659905" sldId="2147485263"/>
          </pc:sldLayoutMkLst>
        </pc:sldLayoutChg>
        <pc:sldLayoutChg chg="del">
          <pc:chgData name="Johan Strydom" userId="61f3b8331bf4eec6" providerId="LiveId" clId="{9399BCC9-292C-444E-BBE0-AD3A6262B0C3}" dt="2026-01-17T02:44:21.016" v="1029" actId="2696"/>
          <pc:sldLayoutMkLst>
            <pc:docMk/>
            <pc:sldMasterMk cId="3842508493" sldId="2147485254"/>
            <pc:sldLayoutMk cId="2899354920" sldId="2147485264"/>
          </pc:sldLayoutMkLst>
        </pc:sldLayoutChg>
        <pc:sldLayoutChg chg="del">
          <pc:chgData name="Johan Strydom" userId="61f3b8331bf4eec6" providerId="LiveId" clId="{9399BCC9-292C-444E-BBE0-AD3A6262B0C3}" dt="2026-01-17T02:44:21.016" v="1029" actId="2696"/>
          <pc:sldLayoutMkLst>
            <pc:docMk/>
            <pc:sldMasterMk cId="3842508493" sldId="2147485254"/>
            <pc:sldLayoutMk cId="2971643825" sldId="2147485265"/>
          </pc:sldLayoutMkLst>
        </pc:sldLayoutChg>
      </pc:sldMasterChg>
      <pc:sldMasterChg chg="del delSldLayout">
        <pc:chgData name="Johan Strydom" userId="61f3b8331bf4eec6" providerId="LiveId" clId="{9399BCC9-292C-444E-BBE0-AD3A6262B0C3}" dt="2026-01-17T02:44:21.016" v="1029" actId="2696"/>
        <pc:sldMasterMkLst>
          <pc:docMk/>
          <pc:sldMasterMk cId="1845329549" sldId="2147485266"/>
        </pc:sldMasterMkLst>
        <pc:sldLayoutChg chg="del">
          <pc:chgData name="Johan Strydom" userId="61f3b8331bf4eec6" providerId="LiveId" clId="{9399BCC9-292C-444E-BBE0-AD3A6262B0C3}" dt="2026-01-17T02:44:21.016" v="1029" actId="2696"/>
          <pc:sldLayoutMkLst>
            <pc:docMk/>
            <pc:sldMasterMk cId="1845329549" sldId="2147485266"/>
            <pc:sldLayoutMk cId="1137679790" sldId="2147485267"/>
          </pc:sldLayoutMkLst>
        </pc:sldLayoutChg>
        <pc:sldLayoutChg chg="del">
          <pc:chgData name="Johan Strydom" userId="61f3b8331bf4eec6" providerId="LiveId" clId="{9399BCC9-292C-444E-BBE0-AD3A6262B0C3}" dt="2026-01-17T02:44:21.016" v="1029" actId="2696"/>
          <pc:sldLayoutMkLst>
            <pc:docMk/>
            <pc:sldMasterMk cId="1845329549" sldId="2147485266"/>
            <pc:sldLayoutMk cId="124259517" sldId="2147485268"/>
          </pc:sldLayoutMkLst>
        </pc:sldLayoutChg>
        <pc:sldLayoutChg chg="del">
          <pc:chgData name="Johan Strydom" userId="61f3b8331bf4eec6" providerId="LiveId" clId="{9399BCC9-292C-444E-BBE0-AD3A6262B0C3}" dt="2026-01-17T02:44:21.016" v="1029" actId="2696"/>
          <pc:sldLayoutMkLst>
            <pc:docMk/>
            <pc:sldMasterMk cId="1845329549" sldId="2147485266"/>
            <pc:sldLayoutMk cId="876951644" sldId="2147485269"/>
          </pc:sldLayoutMkLst>
        </pc:sldLayoutChg>
        <pc:sldLayoutChg chg="del">
          <pc:chgData name="Johan Strydom" userId="61f3b8331bf4eec6" providerId="LiveId" clId="{9399BCC9-292C-444E-BBE0-AD3A6262B0C3}" dt="2026-01-17T02:44:21.016" v="1029" actId="2696"/>
          <pc:sldLayoutMkLst>
            <pc:docMk/>
            <pc:sldMasterMk cId="1845329549" sldId="2147485266"/>
            <pc:sldLayoutMk cId="1133550953" sldId="2147485270"/>
          </pc:sldLayoutMkLst>
        </pc:sldLayoutChg>
        <pc:sldLayoutChg chg="del">
          <pc:chgData name="Johan Strydom" userId="61f3b8331bf4eec6" providerId="LiveId" clId="{9399BCC9-292C-444E-BBE0-AD3A6262B0C3}" dt="2026-01-17T02:44:21.016" v="1029" actId="2696"/>
          <pc:sldLayoutMkLst>
            <pc:docMk/>
            <pc:sldMasterMk cId="1845329549" sldId="2147485266"/>
            <pc:sldLayoutMk cId="2450268286" sldId="2147485271"/>
          </pc:sldLayoutMkLst>
        </pc:sldLayoutChg>
        <pc:sldLayoutChg chg="del">
          <pc:chgData name="Johan Strydom" userId="61f3b8331bf4eec6" providerId="LiveId" clId="{9399BCC9-292C-444E-BBE0-AD3A6262B0C3}" dt="2026-01-17T02:44:21.016" v="1029" actId="2696"/>
          <pc:sldLayoutMkLst>
            <pc:docMk/>
            <pc:sldMasterMk cId="1845329549" sldId="2147485266"/>
            <pc:sldLayoutMk cId="1694220228" sldId="2147485272"/>
          </pc:sldLayoutMkLst>
        </pc:sldLayoutChg>
        <pc:sldLayoutChg chg="del">
          <pc:chgData name="Johan Strydom" userId="61f3b8331bf4eec6" providerId="LiveId" clId="{9399BCC9-292C-444E-BBE0-AD3A6262B0C3}" dt="2026-01-17T02:44:21.016" v="1029" actId="2696"/>
          <pc:sldLayoutMkLst>
            <pc:docMk/>
            <pc:sldMasterMk cId="1845329549" sldId="2147485266"/>
            <pc:sldLayoutMk cId="3328806422" sldId="2147485273"/>
          </pc:sldLayoutMkLst>
        </pc:sldLayoutChg>
        <pc:sldLayoutChg chg="del">
          <pc:chgData name="Johan Strydom" userId="61f3b8331bf4eec6" providerId="LiveId" clId="{9399BCC9-292C-444E-BBE0-AD3A6262B0C3}" dt="2026-01-17T02:44:21.016" v="1029" actId="2696"/>
          <pc:sldLayoutMkLst>
            <pc:docMk/>
            <pc:sldMasterMk cId="1845329549" sldId="2147485266"/>
            <pc:sldLayoutMk cId="4172152403" sldId="2147485274"/>
          </pc:sldLayoutMkLst>
        </pc:sldLayoutChg>
        <pc:sldLayoutChg chg="del">
          <pc:chgData name="Johan Strydom" userId="61f3b8331bf4eec6" providerId="LiveId" clId="{9399BCC9-292C-444E-BBE0-AD3A6262B0C3}" dt="2026-01-17T02:44:21.016" v="1029" actId="2696"/>
          <pc:sldLayoutMkLst>
            <pc:docMk/>
            <pc:sldMasterMk cId="1845329549" sldId="2147485266"/>
            <pc:sldLayoutMk cId="3583217551" sldId="2147485275"/>
          </pc:sldLayoutMkLst>
        </pc:sldLayoutChg>
        <pc:sldLayoutChg chg="del">
          <pc:chgData name="Johan Strydom" userId="61f3b8331bf4eec6" providerId="LiveId" clId="{9399BCC9-292C-444E-BBE0-AD3A6262B0C3}" dt="2026-01-17T02:44:21.016" v="1029" actId="2696"/>
          <pc:sldLayoutMkLst>
            <pc:docMk/>
            <pc:sldMasterMk cId="1845329549" sldId="2147485266"/>
            <pc:sldLayoutMk cId="3051254677" sldId="2147485276"/>
          </pc:sldLayoutMkLst>
        </pc:sldLayoutChg>
        <pc:sldLayoutChg chg="del">
          <pc:chgData name="Johan Strydom" userId="61f3b8331bf4eec6" providerId="LiveId" clId="{9399BCC9-292C-444E-BBE0-AD3A6262B0C3}" dt="2026-01-17T02:44:21.016" v="1029" actId="2696"/>
          <pc:sldLayoutMkLst>
            <pc:docMk/>
            <pc:sldMasterMk cId="1845329549" sldId="2147485266"/>
            <pc:sldLayoutMk cId="2844776242" sldId="2147485277"/>
          </pc:sldLayoutMkLst>
        </pc:sldLayoutChg>
        <pc:sldLayoutChg chg="del">
          <pc:chgData name="Johan Strydom" userId="61f3b8331bf4eec6" providerId="LiveId" clId="{9399BCC9-292C-444E-BBE0-AD3A6262B0C3}" dt="2026-01-17T02:44:21.016" v="1029" actId="2696"/>
          <pc:sldLayoutMkLst>
            <pc:docMk/>
            <pc:sldMasterMk cId="1845329549" sldId="2147485266"/>
            <pc:sldLayoutMk cId="3457839839" sldId="2147485278"/>
          </pc:sldLayoutMkLst>
        </pc:sldLayoutChg>
        <pc:sldLayoutChg chg="del">
          <pc:chgData name="Johan Strydom" userId="61f3b8331bf4eec6" providerId="LiveId" clId="{9399BCC9-292C-444E-BBE0-AD3A6262B0C3}" dt="2026-01-17T02:44:21.016" v="1029" actId="2696"/>
          <pc:sldLayoutMkLst>
            <pc:docMk/>
            <pc:sldMasterMk cId="1845329549" sldId="2147485266"/>
            <pc:sldLayoutMk cId="195735936" sldId="2147485279"/>
          </pc:sldLayoutMkLst>
        </pc:sldLayoutChg>
      </pc:sldMasterChg>
      <pc:sldMasterChg chg="del delSldLayout">
        <pc:chgData name="Johan Strydom" userId="61f3b8331bf4eec6" providerId="LiveId" clId="{9399BCC9-292C-444E-BBE0-AD3A6262B0C3}" dt="2026-01-17T02:44:21.016" v="1029" actId="2696"/>
        <pc:sldMasterMkLst>
          <pc:docMk/>
          <pc:sldMasterMk cId="3004826819" sldId="2147485280"/>
        </pc:sldMasterMkLst>
        <pc:sldLayoutChg chg="del">
          <pc:chgData name="Johan Strydom" userId="61f3b8331bf4eec6" providerId="LiveId" clId="{9399BCC9-292C-444E-BBE0-AD3A6262B0C3}" dt="2026-01-17T02:44:21.016" v="1029" actId="2696"/>
          <pc:sldLayoutMkLst>
            <pc:docMk/>
            <pc:sldMasterMk cId="3004826819" sldId="2147485280"/>
            <pc:sldLayoutMk cId="783871475" sldId="2147485281"/>
          </pc:sldLayoutMkLst>
        </pc:sldLayoutChg>
        <pc:sldLayoutChg chg="del">
          <pc:chgData name="Johan Strydom" userId="61f3b8331bf4eec6" providerId="LiveId" clId="{9399BCC9-292C-444E-BBE0-AD3A6262B0C3}" dt="2026-01-17T02:44:21.016" v="1029" actId="2696"/>
          <pc:sldLayoutMkLst>
            <pc:docMk/>
            <pc:sldMasterMk cId="3004826819" sldId="2147485280"/>
            <pc:sldLayoutMk cId="2392757709" sldId="2147485282"/>
          </pc:sldLayoutMkLst>
        </pc:sldLayoutChg>
        <pc:sldLayoutChg chg="del">
          <pc:chgData name="Johan Strydom" userId="61f3b8331bf4eec6" providerId="LiveId" clId="{9399BCC9-292C-444E-BBE0-AD3A6262B0C3}" dt="2026-01-17T02:44:21.016" v="1029" actId="2696"/>
          <pc:sldLayoutMkLst>
            <pc:docMk/>
            <pc:sldMasterMk cId="3004826819" sldId="2147485280"/>
            <pc:sldLayoutMk cId="2829051178" sldId="2147485283"/>
          </pc:sldLayoutMkLst>
        </pc:sldLayoutChg>
        <pc:sldLayoutChg chg="del">
          <pc:chgData name="Johan Strydom" userId="61f3b8331bf4eec6" providerId="LiveId" clId="{9399BCC9-292C-444E-BBE0-AD3A6262B0C3}" dt="2026-01-17T02:44:21.016" v="1029" actId="2696"/>
          <pc:sldLayoutMkLst>
            <pc:docMk/>
            <pc:sldMasterMk cId="3004826819" sldId="2147485280"/>
            <pc:sldLayoutMk cId="1120551229" sldId="2147485284"/>
          </pc:sldLayoutMkLst>
        </pc:sldLayoutChg>
        <pc:sldLayoutChg chg="del">
          <pc:chgData name="Johan Strydom" userId="61f3b8331bf4eec6" providerId="LiveId" clId="{9399BCC9-292C-444E-BBE0-AD3A6262B0C3}" dt="2026-01-17T02:44:21.016" v="1029" actId="2696"/>
          <pc:sldLayoutMkLst>
            <pc:docMk/>
            <pc:sldMasterMk cId="3004826819" sldId="2147485280"/>
            <pc:sldLayoutMk cId="1149971244" sldId="2147485285"/>
          </pc:sldLayoutMkLst>
        </pc:sldLayoutChg>
        <pc:sldLayoutChg chg="del">
          <pc:chgData name="Johan Strydom" userId="61f3b8331bf4eec6" providerId="LiveId" clId="{9399BCC9-292C-444E-BBE0-AD3A6262B0C3}" dt="2026-01-17T02:44:21.016" v="1029" actId="2696"/>
          <pc:sldLayoutMkLst>
            <pc:docMk/>
            <pc:sldMasterMk cId="3004826819" sldId="2147485280"/>
            <pc:sldLayoutMk cId="3755386098" sldId="2147485286"/>
          </pc:sldLayoutMkLst>
        </pc:sldLayoutChg>
        <pc:sldLayoutChg chg="del">
          <pc:chgData name="Johan Strydom" userId="61f3b8331bf4eec6" providerId="LiveId" clId="{9399BCC9-292C-444E-BBE0-AD3A6262B0C3}" dt="2026-01-17T02:44:21.016" v="1029" actId="2696"/>
          <pc:sldLayoutMkLst>
            <pc:docMk/>
            <pc:sldMasterMk cId="3004826819" sldId="2147485280"/>
            <pc:sldLayoutMk cId="3316878295" sldId="2147485287"/>
          </pc:sldLayoutMkLst>
        </pc:sldLayoutChg>
        <pc:sldLayoutChg chg="del">
          <pc:chgData name="Johan Strydom" userId="61f3b8331bf4eec6" providerId="LiveId" clId="{9399BCC9-292C-444E-BBE0-AD3A6262B0C3}" dt="2026-01-17T02:44:21.016" v="1029" actId="2696"/>
          <pc:sldLayoutMkLst>
            <pc:docMk/>
            <pc:sldMasterMk cId="3004826819" sldId="2147485280"/>
            <pc:sldLayoutMk cId="1429643025" sldId="2147485288"/>
          </pc:sldLayoutMkLst>
        </pc:sldLayoutChg>
        <pc:sldLayoutChg chg="del">
          <pc:chgData name="Johan Strydom" userId="61f3b8331bf4eec6" providerId="LiveId" clId="{9399BCC9-292C-444E-BBE0-AD3A6262B0C3}" dt="2026-01-17T02:44:21.016" v="1029" actId="2696"/>
          <pc:sldLayoutMkLst>
            <pc:docMk/>
            <pc:sldMasterMk cId="3004826819" sldId="2147485280"/>
            <pc:sldLayoutMk cId="1016795257" sldId="2147485289"/>
          </pc:sldLayoutMkLst>
        </pc:sldLayoutChg>
        <pc:sldLayoutChg chg="del">
          <pc:chgData name="Johan Strydom" userId="61f3b8331bf4eec6" providerId="LiveId" clId="{9399BCC9-292C-444E-BBE0-AD3A6262B0C3}" dt="2026-01-17T02:44:21.016" v="1029" actId="2696"/>
          <pc:sldLayoutMkLst>
            <pc:docMk/>
            <pc:sldMasterMk cId="3004826819" sldId="2147485280"/>
            <pc:sldLayoutMk cId="2405998742" sldId="2147485290"/>
          </pc:sldLayoutMkLst>
        </pc:sldLayoutChg>
        <pc:sldLayoutChg chg="del">
          <pc:chgData name="Johan Strydom" userId="61f3b8331bf4eec6" providerId="LiveId" clId="{9399BCC9-292C-444E-BBE0-AD3A6262B0C3}" dt="2026-01-17T02:44:21.016" v="1029" actId="2696"/>
          <pc:sldLayoutMkLst>
            <pc:docMk/>
            <pc:sldMasterMk cId="3004826819" sldId="2147485280"/>
            <pc:sldLayoutMk cId="1509633080" sldId="2147485291"/>
          </pc:sldLayoutMkLst>
        </pc:sldLayoutChg>
      </pc:sldMasterChg>
      <pc:sldMasterChg chg="del delSldLayout">
        <pc:chgData name="Johan Strydom" userId="61f3b8331bf4eec6" providerId="LiveId" clId="{9399BCC9-292C-444E-BBE0-AD3A6262B0C3}" dt="2026-01-17T02:44:21.016" v="1029" actId="2696"/>
        <pc:sldMasterMkLst>
          <pc:docMk/>
          <pc:sldMasterMk cId="2324919561" sldId="2147485292"/>
        </pc:sldMasterMkLst>
        <pc:sldLayoutChg chg="del">
          <pc:chgData name="Johan Strydom" userId="61f3b8331bf4eec6" providerId="LiveId" clId="{9399BCC9-292C-444E-BBE0-AD3A6262B0C3}" dt="2026-01-17T02:44:21.016" v="1029" actId="2696"/>
          <pc:sldLayoutMkLst>
            <pc:docMk/>
            <pc:sldMasterMk cId="2324919561" sldId="2147485292"/>
            <pc:sldLayoutMk cId="2779267147" sldId="2147485293"/>
          </pc:sldLayoutMkLst>
        </pc:sldLayoutChg>
        <pc:sldLayoutChg chg="del">
          <pc:chgData name="Johan Strydom" userId="61f3b8331bf4eec6" providerId="LiveId" clId="{9399BCC9-292C-444E-BBE0-AD3A6262B0C3}" dt="2026-01-17T02:44:21.016" v="1029" actId="2696"/>
          <pc:sldLayoutMkLst>
            <pc:docMk/>
            <pc:sldMasterMk cId="2324919561" sldId="2147485292"/>
            <pc:sldLayoutMk cId="203427998" sldId="2147485294"/>
          </pc:sldLayoutMkLst>
        </pc:sldLayoutChg>
        <pc:sldLayoutChg chg="del">
          <pc:chgData name="Johan Strydom" userId="61f3b8331bf4eec6" providerId="LiveId" clId="{9399BCC9-292C-444E-BBE0-AD3A6262B0C3}" dt="2026-01-17T02:44:21.016" v="1029" actId="2696"/>
          <pc:sldLayoutMkLst>
            <pc:docMk/>
            <pc:sldMasterMk cId="2324919561" sldId="2147485292"/>
            <pc:sldLayoutMk cId="1273251060" sldId="2147485295"/>
          </pc:sldLayoutMkLst>
        </pc:sldLayoutChg>
        <pc:sldLayoutChg chg="del">
          <pc:chgData name="Johan Strydom" userId="61f3b8331bf4eec6" providerId="LiveId" clId="{9399BCC9-292C-444E-BBE0-AD3A6262B0C3}" dt="2026-01-17T02:44:21.016" v="1029" actId="2696"/>
          <pc:sldLayoutMkLst>
            <pc:docMk/>
            <pc:sldMasterMk cId="2324919561" sldId="2147485292"/>
            <pc:sldLayoutMk cId="2294717513" sldId="2147485296"/>
          </pc:sldLayoutMkLst>
        </pc:sldLayoutChg>
        <pc:sldLayoutChg chg="del">
          <pc:chgData name="Johan Strydom" userId="61f3b8331bf4eec6" providerId="LiveId" clId="{9399BCC9-292C-444E-BBE0-AD3A6262B0C3}" dt="2026-01-17T02:44:21.016" v="1029" actId="2696"/>
          <pc:sldLayoutMkLst>
            <pc:docMk/>
            <pc:sldMasterMk cId="2324919561" sldId="2147485292"/>
            <pc:sldLayoutMk cId="326837411" sldId="2147485297"/>
          </pc:sldLayoutMkLst>
        </pc:sldLayoutChg>
        <pc:sldLayoutChg chg="del">
          <pc:chgData name="Johan Strydom" userId="61f3b8331bf4eec6" providerId="LiveId" clId="{9399BCC9-292C-444E-BBE0-AD3A6262B0C3}" dt="2026-01-17T02:44:21.016" v="1029" actId="2696"/>
          <pc:sldLayoutMkLst>
            <pc:docMk/>
            <pc:sldMasterMk cId="2324919561" sldId="2147485292"/>
            <pc:sldLayoutMk cId="2037029575" sldId="2147485298"/>
          </pc:sldLayoutMkLst>
        </pc:sldLayoutChg>
        <pc:sldLayoutChg chg="del">
          <pc:chgData name="Johan Strydom" userId="61f3b8331bf4eec6" providerId="LiveId" clId="{9399BCC9-292C-444E-BBE0-AD3A6262B0C3}" dt="2026-01-17T02:44:21.016" v="1029" actId="2696"/>
          <pc:sldLayoutMkLst>
            <pc:docMk/>
            <pc:sldMasterMk cId="2324919561" sldId="2147485292"/>
            <pc:sldLayoutMk cId="3182384183" sldId="2147485299"/>
          </pc:sldLayoutMkLst>
        </pc:sldLayoutChg>
        <pc:sldLayoutChg chg="del">
          <pc:chgData name="Johan Strydom" userId="61f3b8331bf4eec6" providerId="LiveId" clId="{9399BCC9-292C-444E-BBE0-AD3A6262B0C3}" dt="2026-01-17T02:44:21.016" v="1029" actId="2696"/>
          <pc:sldLayoutMkLst>
            <pc:docMk/>
            <pc:sldMasterMk cId="2324919561" sldId="2147485292"/>
            <pc:sldLayoutMk cId="2983067053" sldId="2147485300"/>
          </pc:sldLayoutMkLst>
        </pc:sldLayoutChg>
        <pc:sldLayoutChg chg="del">
          <pc:chgData name="Johan Strydom" userId="61f3b8331bf4eec6" providerId="LiveId" clId="{9399BCC9-292C-444E-BBE0-AD3A6262B0C3}" dt="2026-01-17T02:44:21.016" v="1029" actId="2696"/>
          <pc:sldLayoutMkLst>
            <pc:docMk/>
            <pc:sldMasterMk cId="2324919561" sldId="2147485292"/>
            <pc:sldLayoutMk cId="3256085815" sldId="2147485301"/>
          </pc:sldLayoutMkLst>
        </pc:sldLayoutChg>
        <pc:sldLayoutChg chg="del">
          <pc:chgData name="Johan Strydom" userId="61f3b8331bf4eec6" providerId="LiveId" clId="{9399BCC9-292C-444E-BBE0-AD3A6262B0C3}" dt="2026-01-17T02:44:21.016" v="1029" actId="2696"/>
          <pc:sldLayoutMkLst>
            <pc:docMk/>
            <pc:sldMasterMk cId="2324919561" sldId="2147485292"/>
            <pc:sldLayoutMk cId="2935123604" sldId="2147485302"/>
          </pc:sldLayoutMkLst>
        </pc:sldLayoutChg>
        <pc:sldLayoutChg chg="del">
          <pc:chgData name="Johan Strydom" userId="61f3b8331bf4eec6" providerId="LiveId" clId="{9399BCC9-292C-444E-BBE0-AD3A6262B0C3}" dt="2026-01-17T02:44:21.016" v="1029" actId="2696"/>
          <pc:sldLayoutMkLst>
            <pc:docMk/>
            <pc:sldMasterMk cId="2324919561" sldId="2147485292"/>
            <pc:sldLayoutMk cId="4033923168" sldId="2147485303"/>
          </pc:sldLayoutMkLst>
        </pc:sldLayoutChg>
      </pc:sldMasterChg>
      <pc:sldMasterChg chg="del delSldLayout">
        <pc:chgData name="Johan Strydom" userId="61f3b8331bf4eec6" providerId="LiveId" clId="{9399BCC9-292C-444E-BBE0-AD3A6262B0C3}" dt="2026-01-17T02:44:21.016" v="1029" actId="2696"/>
        <pc:sldMasterMkLst>
          <pc:docMk/>
          <pc:sldMasterMk cId="420565494" sldId="2147485304"/>
        </pc:sldMasterMkLst>
        <pc:sldLayoutChg chg="del">
          <pc:chgData name="Johan Strydom" userId="61f3b8331bf4eec6" providerId="LiveId" clId="{9399BCC9-292C-444E-BBE0-AD3A6262B0C3}" dt="2026-01-17T02:44:21.016" v="1029" actId="2696"/>
          <pc:sldLayoutMkLst>
            <pc:docMk/>
            <pc:sldMasterMk cId="420565494" sldId="2147485304"/>
            <pc:sldLayoutMk cId="4237287197" sldId="2147485305"/>
          </pc:sldLayoutMkLst>
        </pc:sldLayoutChg>
        <pc:sldLayoutChg chg="del">
          <pc:chgData name="Johan Strydom" userId="61f3b8331bf4eec6" providerId="LiveId" clId="{9399BCC9-292C-444E-BBE0-AD3A6262B0C3}" dt="2026-01-17T02:44:21.016" v="1029" actId="2696"/>
          <pc:sldLayoutMkLst>
            <pc:docMk/>
            <pc:sldMasterMk cId="420565494" sldId="2147485304"/>
            <pc:sldLayoutMk cId="1626709059" sldId="2147485306"/>
          </pc:sldLayoutMkLst>
        </pc:sldLayoutChg>
        <pc:sldLayoutChg chg="del">
          <pc:chgData name="Johan Strydom" userId="61f3b8331bf4eec6" providerId="LiveId" clId="{9399BCC9-292C-444E-BBE0-AD3A6262B0C3}" dt="2026-01-17T02:44:21.016" v="1029" actId="2696"/>
          <pc:sldLayoutMkLst>
            <pc:docMk/>
            <pc:sldMasterMk cId="420565494" sldId="2147485304"/>
            <pc:sldLayoutMk cId="222149665" sldId="2147485307"/>
          </pc:sldLayoutMkLst>
        </pc:sldLayoutChg>
        <pc:sldLayoutChg chg="del">
          <pc:chgData name="Johan Strydom" userId="61f3b8331bf4eec6" providerId="LiveId" clId="{9399BCC9-292C-444E-BBE0-AD3A6262B0C3}" dt="2026-01-17T02:44:21.016" v="1029" actId="2696"/>
          <pc:sldLayoutMkLst>
            <pc:docMk/>
            <pc:sldMasterMk cId="420565494" sldId="2147485304"/>
            <pc:sldLayoutMk cId="3802164332" sldId="2147485308"/>
          </pc:sldLayoutMkLst>
        </pc:sldLayoutChg>
        <pc:sldLayoutChg chg="del">
          <pc:chgData name="Johan Strydom" userId="61f3b8331bf4eec6" providerId="LiveId" clId="{9399BCC9-292C-444E-BBE0-AD3A6262B0C3}" dt="2026-01-17T02:44:21.016" v="1029" actId="2696"/>
          <pc:sldLayoutMkLst>
            <pc:docMk/>
            <pc:sldMasterMk cId="420565494" sldId="2147485304"/>
            <pc:sldLayoutMk cId="1569270451" sldId="2147485309"/>
          </pc:sldLayoutMkLst>
        </pc:sldLayoutChg>
        <pc:sldLayoutChg chg="del">
          <pc:chgData name="Johan Strydom" userId="61f3b8331bf4eec6" providerId="LiveId" clId="{9399BCC9-292C-444E-BBE0-AD3A6262B0C3}" dt="2026-01-17T02:44:21.016" v="1029" actId="2696"/>
          <pc:sldLayoutMkLst>
            <pc:docMk/>
            <pc:sldMasterMk cId="420565494" sldId="2147485304"/>
            <pc:sldLayoutMk cId="3956964696" sldId="2147485310"/>
          </pc:sldLayoutMkLst>
        </pc:sldLayoutChg>
        <pc:sldLayoutChg chg="del">
          <pc:chgData name="Johan Strydom" userId="61f3b8331bf4eec6" providerId="LiveId" clId="{9399BCC9-292C-444E-BBE0-AD3A6262B0C3}" dt="2026-01-17T02:44:21.016" v="1029" actId="2696"/>
          <pc:sldLayoutMkLst>
            <pc:docMk/>
            <pc:sldMasterMk cId="420565494" sldId="2147485304"/>
            <pc:sldLayoutMk cId="1859218633" sldId="2147485311"/>
          </pc:sldLayoutMkLst>
        </pc:sldLayoutChg>
        <pc:sldLayoutChg chg="del">
          <pc:chgData name="Johan Strydom" userId="61f3b8331bf4eec6" providerId="LiveId" clId="{9399BCC9-292C-444E-BBE0-AD3A6262B0C3}" dt="2026-01-17T02:44:21.016" v="1029" actId="2696"/>
          <pc:sldLayoutMkLst>
            <pc:docMk/>
            <pc:sldMasterMk cId="420565494" sldId="2147485304"/>
            <pc:sldLayoutMk cId="781631061" sldId="2147485312"/>
          </pc:sldLayoutMkLst>
        </pc:sldLayoutChg>
        <pc:sldLayoutChg chg="del">
          <pc:chgData name="Johan Strydom" userId="61f3b8331bf4eec6" providerId="LiveId" clId="{9399BCC9-292C-444E-BBE0-AD3A6262B0C3}" dt="2026-01-17T02:44:21.016" v="1029" actId="2696"/>
          <pc:sldLayoutMkLst>
            <pc:docMk/>
            <pc:sldMasterMk cId="420565494" sldId="2147485304"/>
            <pc:sldLayoutMk cId="3257909242" sldId="2147485313"/>
          </pc:sldLayoutMkLst>
        </pc:sldLayoutChg>
        <pc:sldLayoutChg chg="del">
          <pc:chgData name="Johan Strydom" userId="61f3b8331bf4eec6" providerId="LiveId" clId="{9399BCC9-292C-444E-BBE0-AD3A6262B0C3}" dt="2026-01-17T02:44:21.016" v="1029" actId="2696"/>
          <pc:sldLayoutMkLst>
            <pc:docMk/>
            <pc:sldMasterMk cId="420565494" sldId="2147485304"/>
            <pc:sldLayoutMk cId="760220953" sldId="2147485314"/>
          </pc:sldLayoutMkLst>
        </pc:sldLayoutChg>
        <pc:sldLayoutChg chg="del">
          <pc:chgData name="Johan Strydom" userId="61f3b8331bf4eec6" providerId="LiveId" clId="{9399BCC9-292C-444E-BBE0-AD3A6262B0C3}" dt="2026-01-17T02:44:21.016" v="1029" actId="2696"/>
          <pc:sldLayoutMkLst>
            <pc:docMk/>
            <pc:sldMasterMk cId="420565494" sldId="2147485304"/>
            <pc:sldLayoutMk cId="4196829414" sldId="2147485315"/>
          </pc:sldLayoutMkLst>
        </pc:sldLayoutChg>
      </pc:sldMasterChg>
      <pc:sldMasterChg chg="del delSldLayout">
        <pc:chgData name="Johan Strydom" userId="61f3b8331bf4eec6" providerId="LiveId" clId="{9399BCC9-292C-444E-BBE0-AD3A6262B0C3}" dt="2026-01-17T02:44:21.016" v="1029" actId="2696"/>
        <pc:sldMasterMkLst>
          <pc:docMk/>
          <pc:sldMasterMk cId="4255145167" sldId="2147485316"/>
        </pc:sldMasterMkLst>
        <pc:sldLayoutChg chg="del">
          <pc:chgData name="Johan Strydom" userId="61f3b8331bf4eec6" providerId="LiveId" clId="{9399BCC9-292C-444E-BBE0-AD3A6262B0C3}" dt="2026-01-17T02:44:21.016" v="1029" actId="2696"/>
          <pc:sldLayoutMkLst>
            <pc:docMk/>
            <pc:sldMasterMk cId="4255145167" sldId="2147485316"/>
            <pc:sldLayoutMk cId="2701290248" sldId="2147485317"/>
          </pc:sldLayoutMkLst>
        </pc:sldLayoutChg>
        <pc:sldLayoutChg chg="del">
          <pc:chgData name="Johan Strydom" userId="61f3b8331bf4eec6" providerId="LiveId" clId="{9399BCC9-292C-444E-BBE0-AD3A6262B0C3}" dt="2026-01-17T02:44:21.016" v="1029" actId="2696"/>
          <pc:sldLayoutMkLst>
            <pc:docMk/>
            <pc:sldMasterMk cId="4255145167" sldId="2147485316"/>
            <pc:sldLayoutMk cId="3593143428" sldId="2147485318"/>
          </pc:sldLayoutMkLst>
        </pc:sldLayoutChg>
        <pc:sldLayoutChg chg="del">
          <pc:chgData name="Johan Strydom" userId="61f3b8331bf4eec6" providerId="LiveId" clId="{9399BCC9-292C-444E-BBE0-AD3A6262B0C3}" dt="2026-01-17T02:44:21.016" v="1029" actId="2696"/>
          <pc:sldLayoutMkLst>
            <pc:docMk/>
            <pc:sldMasterMk cId="4255145167" sldId="2147485316"/>
            <pc:sldLayoutMk cId="2479489892" sldId="2147485319"/>
          </pc:sldLayoutMkLst>
        </pc:sldLayoutChg>
        <pc:sldLayoutChg chg="del">
          <pc:chgData name="Johan Strydom" userId="61f3b8331bf4eec6" providerId="LiveId" clId="{9399BCC9-292C-444E-BBE0-AD3A6262B0C3}" dt="2026-01-17T02:44:21.016" v="1029" actId="2696"/>
          <pc:sldLayoutMkLst>
            <pc:docMk/>
            <pc:sldMasterMk cId="4255145167" sldId="2147485316"/>
            <pc:sldLayoutMk cId="3149602999" sldId="2147485320"/>
          </pc:sldLayoutMkLst>
        </pc:sldLayoutChg>
        <pc:sldLayoutChg chg="del">
          <pc:chgData name="Johan Strydom" userId="61f3b8331bf4eec6" providerId="LiveId" clId="{9399BCC9-292C-444E-BBE0-AD3A6262B0C3}" dt="2026-01-17T02:44:21.016" v="1029" actId="2696"/>
          <pc:sldLayoutMkLst>
            <pc:docMk/>
            <pc:sldMasterMk cId="4255145167" sldId="2147485316"/>
            <pc:sldLayoutMk cId="2321213878" sldId="2147485321"/>
          </pc:sldLayoutMkLst>
        </pc:sldLayoutChg>
        <pc:sldLayoutChg chg="del">
          <pc:chgData name="Johan Strydom" userId="61f3b8331bf4eec6" providerId="LiveId" clId="{9399BCC9-292C-444E-BBE0-AD3A6262B0C3}" dt="2026-01-17T02:44:21.016" v="1029" actId="2696"/>
          <pc:sldLayoutMkLst>
            <pc:docMk/>
            <pc:sldMasterMk cId="4255145167" sldId="2147485316"/>
            <pc:sldLayoutMk cId="2693035387" sldId="2147485322"/>
          </pc:sldLayoutMkLst>
        </pc:sldLayoutChg>
        <pc:sldLayoutChg chg="del">
          <pc:chgData name="Johan Strydom" userId="61f3b8331bf4eec6" providerId="LiveId" clId="{9399BCC9-292C-444E-BBE0-AD3A6262B0C3}" dt="2026-01-17T02:44:21.016" v="1029" actId="2696"/>
          <pc:sldLayoutMkLst>
            <pc:docMk/>
            <pc:sldMasterMk cId="4255145167" sldId="2147485316"/>
            <pc:sldLayoutMk cId="446929249" sldId="2147485323"/>
          </pc:sldLayoutMkLst>
        </pc:sldLayoutChg>
        <pc:sldLayoutChg chg="del">
          <pc:chgData name="Johan Strydom" userId="61f3b8331bf4eec6" providerId="LiveId" clId="{9399BCC9-292C-444E-BBE0-AD3A6262B0C3}" dt="2026-01-17T02:44:21.016" v="1029" actId="2696"/>
          <pc:sldLayoutMkLst>
            <pc:docMk/>
            <pc:sldMasterMk cId="4255145167" sldId="2147485316"/>
            <pc:sldLayoutMk cId="264014960" sldId="2147485324"/>
          </pc:sldLayoutMkLst>
        </pc:sldLayoutChg>
        <pc:sldLayoutChg chg="del">
          <pc:chgData name="Johan Strydom" userId="61f3b8331bf4eec6" providerId="LiveId" clId="{9399BCC9-292C-444E-BBE0-AD3A6262B0C3}" dt="2026-01-17T02:44:21.016" v="1029" actId="2696"/>
          <pc:sldLayoutMkLst>
            <pc:docMk/>
            <pc:sldMasterMk cId="4255145167" sldId="2147485316"/>
            <pc:sldLayoutMk cId="3939869740" sldId="2147485325"/>
          </pc:sldLayoutMkLst>
        </pc:sldLayoutChg>
        <pc:sldLayoutChg chg="del">
          <pc:chgData name="Johan Strydom" userId="61f3b8331bf4eec6" providerId="LiveId" clId="{9399BCC9-292C-444E-BBE0-AD3A6262B0C3}" dt="2026-01-17T02:44:21.016" v="1029" actId="2696"/>
          <pc:sldLayoutMkLst>
            <pc:docMk/>
            <pc:sldMasterMk cId="4255145167" sldId="2147485316"/>
            <pc:sldLayoutMk cId="882772745" sldId="2147485326"/>
          </pc:sldLayoutMkLst>
        </pc:sldLayoutChg>
        <pc:sldLayoutChg chg="del">
          <pc:chgData name="Johan Strydom" userId="61f3b8331bf4eec6" providerId="LiveId" clId="{9399BCC9-292C-444E-BBE0-AD3A6262B0C3}" dt="2026-01-17T02:44:21.016" v="1029" actId="2696"/>
          <pc:sldLayoutMkLst>
            <pc:docMk/>
            <pc:sldMasterMk cId="4255145167" sldId="2147485316"/>
            <pc:sldLayoutMk cId="1415109383" sldId="2147485327"/>
          </pc:sldLayoutMkLst>
        </pc:sldLayoutChg>
      </pc:sldMasterChg>
      <pc:sldMasterChg chg="del delSldLayout">
        <pc:chgData name="Johan Strydom" userId="61f3b8331bf4eec6" providerId="LiveId" clId="{9399BCC9-292C-444E-BBE0-AD3A6262B0C3}" dt="2026-01-17T02:44:21.016" v="1029" actId="2696"/>
        <pc:sldMasterMkLst>
          <pc:docMk/>
          <pc:sldMasterMk cId="1564544866" sldId="2147485328"/>
        </pc:sldMasterMkLst>
        <pc:sldLayoutChg chg="del">
          <pc:chgData name="Johan Strydom" userId="61f3b8331bf4eec6" providerId="LiveId" clId="{9399BCC9-292C-444E-BBE0-AD3A6262B0C3}" dt="2026-01-17T02:44:21.016" v="1029" actId="2696"/>
          <pc:sldLayoutMkLst>
            <pc:docMk/>
            <pc:sldMasterMk cId="1564544866" sldId="2147485328"/>
            <pc:sldLayoutMk cId="3955477419" sldId="2147485329"/>
          </pc:sldLayoutMkLst>
        </pc:sldLayoutChg>
        <pc:sldLayoutChg chg="del">
          <pc:chgData name="Johan Strydom" userId="61f3b8331bf4eec6" providerId="LiveId" clId="{9399BCC9-292C-444E-BBE0-AD3A6262B0C3}" dt="2026-01-17T02:44:21.016" v="1029" actId="2696"/>
          <pc:sldLayoutMkLst>
            <pc:docMk/>
            <pc:sldMasterMk cId="1564544866" sldId="2147485328"/>
            <pc:sldLayoutMk cId="2040586382" sldId="2147485330"/>
          </pc:sldLayoutMkLst>
        </pc:sldLayoutChg>
        <pc:sldLayoutChg chg="del">
          <pc:chgData name="Johan Strydom" userId="61f3b8331bf4eec6" providerId="LiveId" clId="{9399BCC9-292C-444E-BBE0-AD3A6262B0C3}" dt="2026-01-17T02:44:21.016" v="1029" actId="2696"/>
          <pc:sldLayoutMkLst>
            <pc:docMk/>
            <pc:sldMasterMk cId="1564544866" sldId="2147485328"/>
            <pc:sldLayoutMk cId="3067576571" sldId="2147485331"/>
          </pc:sldLayoutMkLst>
        </pc:sldLayoutChg>
        <pc:sldLayoutChg chg="del">
          <pc:chgData name="Johan Strydom" userId="61f3b8331bf4eec6" providerId="LiveId" clId="{9399BCC9-292C-444E-BBE0-AD3A6262B0C3}" dt="2026-01-17T02:44:21.016" v="1029" actId="2696"/>
          <pc:sldLayoutMkLst>
            <pc:docMk/>
            <pc:sldMasterMk cId="1564544866" sldId="2147485328"/>
            <pc:sldLayoutMk cId="990258027" sldId="2147485332"/>
          </pc:sldLayoutMkLst>
        </pc:sldLayoutChg>
        <pc:sldLayoutChg chg="del">
          <pc:chgData name="Johan Strydom" userId="61f3b8331bf4eec6" providerId="LiveId" clId="{9399BCC9-292C-444E-BBE0-AD3A6262B0C3}" dt="2026-01-17T02:44:21.016" v="1029" actId="2696"/>
          <pc:sldLayoutMkLst>
            <pc:docMk/>
            <pc:sldMasterMk cId="1564544866" sldId="2147485328"/>
            <pc:sldLayoutMk cId="219947350" sldId="2147485333"/>
          </pc:sldLayoutMkLst>
        </pc:sldLayoutChg>
        <pc:sldLayoutChg chg="del">
          <pc:chgData name="Johan Strydom" userId="61f3b8331bf4eec6" providerId="LiveId" clId="{9399BCC9-292C-444E-BBE0-AD3A6262B0C3}" dt="2026-01-17T02:44:21.016" v="1029" actId="2696"/>
          <pc:sldLayoutMkLst>
            <pc:docMk/>
            <pc:sldMasterMk cId="1564544866" sldId="2147485328"/>
            <pc:sldLayoutMk cId="843553211" sldId="2147485334"/>
          </pc:sldLayoutMkLst>
        </pc:sldLayoutChg>
        <pc:sldLayoutChg chg="del">
          <pc:chgData name="Johan Strydom" userId="61f3b8331bf4eec6" providerId="LiveId" clId="{9399BCC9-292C-444E-BBE0-AD3A6262B0C3}" dt="2026-01-17T02:44:21.016" v="1029" actId="2696"/>
          <pc:sldLayoutMkLst>
            <pc:docMk/>
            <pc:sldMasterMk cId="1564544866" sldId="2147485328"/>
            <pc:sldLayoutMk cId="3295671227" sldId="2147485335"/>
          </pc:sldLayoutMkLst>
        </pc:sldLayoutChg>
        <pc:sldLayoutChg chg="del">
          <pc:chgData name="Johan Strydom" userId="61f3b8331bf4eec6" providerId="LiveId" clId="{9399BCC9-292C-444E-BBE0-AD3A6262B0C3}" dt="2026-01-17T02:44:21.016" v="1029" actId="2696"/>
          <pc:sldLayoutMkLst>
            <pc:docMk/>
            <pc:sldMasterMk cId="1564544866" sldId="2147485328"/>
            <pc:sldLayoutMk cId="4287009550" sldId="2147485336"/>
          </pc:sldLayoutMkLst>
        </pc:sldLayoutChg>
        <pc:sldLayoutChg chg="del">
          <pc:chgData name="Johan Strydom" userId="61f3b8331bf4eec6" providerId="LiveId" clId="{9399BCC9-292C-444E-BBE0-AD3A6262B0C3}" dt="2026-01-17T02:44:21.016" v="1029" actId="2696"/>
          <pc:sldLayoutMkLst>
            <pc:docMk/>
            <pc:sldMasterMk cId="1564544866" sldId="2147485328"/>
            <pc:sldLayoutMk cId="362042505" sldId="2147485337"/>
          </pc:sldLayoutMkLst>
        </pc:sldLayoutChg>
        <pc:sldLayoutChg chg="del">
          <pc:chgData name="Johan Strydom" userId="61f3b8331bf4eec6" providerId="LiveId" clId="{9399BCC9-292C-444E-BBE0-AD3A6262B0C3}" dt="2026-01-17T02:44:21.016" v="1029" actId="2696"/>
          <pc:sldLayoutMkLst>
            <pc:docMk/>
            <pc:sldMasterMk cId="1564544866" sldId="2147485328"/>
            <pc:sldLayoutMk cId="1799875332" sldId="2147485338"/>
          </pc:sldLayoutMkLst>
        </pc:sldLayoutChg>
        <pc:sldLayoutChg chg="del">
          <pc:chgData name="Johan Strydom" userId="61f3b8331bf4eec6" providerId="LiveId" clId="{9399BCC9-292C-444E-BBE0-AD3A6262B0C3}" dt="2026-01-17T02:44:21.016" v="1029" actId="2696"/>
          <pc:sldLayoutMkLst>
            <pc:docMk/>
            <pc:sldMasterMk cId="1564544866" sldId="2147485328"/>
            <pc:sldLayoutMk cId="2988956285" sldId="214748533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92B477-0B2F-407F-80E9-C57DDB199234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310A2-ACCE-41F8-B744-033D5AAC1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828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CC46B-9F24-4DF7-A353-09D190A10442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2B63-3913-45AF-9FB1-95502DC57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65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CC46B-9F24-4DF7-A353-09D190A10442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2B63-3913-45AF-9FB1-95502DC57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3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CC46B-9F24-4DF7-A353-09D190A10442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2B63-3913-45AF-9FB1-95502DC57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56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CC46B-9F24-4DF7-A353-09D190A10442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2B63-3913-45AF-9FB1-95502DC57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759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CC46B-9F24-4DF7-A353-09D190A10442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2B63-3913-45AF-9FB1-95502DC57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2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CC46B-9F24-4DF7-A353-09D190A10442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2B63-3913-45AF-9FB1-95502DC57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504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CC46B-9F24-4DF7-A353-09D190A10442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2B63-3913-45AF-9FB1-95502DC57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43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CC46B-9F24-4DF7-A353-09D190A10442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2B63-3913-45AF-9FB1-95502DC57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965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CC46B-9F24-4DF7-A353-09D190A10442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2B63-3913-45AF-9FB1-95502DC57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81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CC46B-9F24-4DF7-A353-09D190A10442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2B63-3913-45AF-9FB1-95502DC57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620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CC46B-9F24-4DF7-A353-09D190A10442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2B63-3913-45AF-9FB1-95502DC57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215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CC46B-9F24-4DF7-A353-09D190A10442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A2B63-3913-45AF-9FB1-95502DC57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7410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243" r:id="rId1"/>
    <p:sldLayoutId id="2147485244" r:id="rId2"/>
    <p:sldLayoutId id="2147485245" r:id="rId3"/>
    <p:sldLayoutId id="2147485246" r:id="rId4"/>
    <p:sldLayoutId id="2147485247" r:id="rId5"/>
    <p:sldLayoutId id="2147485248" r:id="rId6"/>
    <p:sldLayoutId id="2147485249" r:id="rId7"/>
    <p:sldLayoutId id="2147485250" r:id="rId8"/>
    <p:sldLayoutId id="2147485251" r:id="rId9"/>
    <p:sldLayoutId id="2147485252" r:id="rId10"/>
    <p:sldLayoutId id="21474852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43C3E-71B8-FDED-D82F-1C0C23C33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244DCB8-5B6E-6595-BFB6-6DF6660002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1808311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00E54-F205-A535-238D-1C2461ED9F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2FAC5C-0D5B-BFC9-93E1-73209DD5AE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345BFD-95CD-3804-DDD6-DA31DFC84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004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5EA1D-866A-9EAB-61B0-00B0645F2A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DCB6D6-87E0-08E6-598B-50608AF50D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8BFAD8-83E7-D589-0AD4-8D1ACE117F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765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35254-BC66-62EB-9658-C7E0EAF898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B40BF9-52B7-4A1A-1EF2-3AA81AAF03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562815-4794-476A-E719-E9835E136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391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86FB5-D135-C0CF-4174-80D2D2BD32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DE253-2791-118F-E489-18EBFEAFC1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98E7C1-DED9-BDD6-2D4C-62C74F949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279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AC3D4-5CA4-89C1-D3A6-C4A3E565A0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D6D182-D04F-C5C2-11D7-DCC4ABD0DC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C4D3D8-AF90-BC39-6D7F-615165E14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193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7365A-F0DD-6CDF-5849-8B765EC6B7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1026C8-C0CE-C8CF-C5B5-A606EC20D4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02A935-9948-5159-27FE-F773886554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333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7A179-65AA-2800-F639-F29FA9C5B2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9EBDB8-DAE4-9AFD-FA20-B00D6D2708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268393-B41D-8C24-5411-09E37EF37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814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63E53-16BA-FA6D-EBA1-E7D89DA1C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1F12356-7AFE-06C6-E6D4-C2F7B75E90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36639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86FAF-7C99-CB27-321F-396F4AD15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79B150-91AF-BAA0-15B5-0798DE84B1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0528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E7E62-8076-5E2B-A81E-ED4DA81F4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1D14C27-3BE0-76A0-C408-BAFD06AC84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1702373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AF819-C661-9585-5FB9-3D0E012E8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02EE27-E4F0-0D54-D990-ED1A7683AD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6858001"/>
          </a:xfrm>
        </p:spPr>
      </p:pic>
    </p:spTree>
    <p:extLst>
      <p:ext uri="{BB962C8B-B14F-4D97-AF65-F5344CB8AC3E}">
        <p14:creationId xmlns:p14="http://schemas.microsoft.com/office/powerpoint/2010/main" val="1122911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2EECC-4B69-63D3-62CD-BD6D6B1A6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A360BD0-FD21-F2C2-B4AD-8D2A9672D5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539400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9271D-124F-5BAA-3DAE-505CC68F8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59143B5-2191-5B6D-2719-9C15DFAE2B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3421572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F57C3-27A4-9464-E15A-3DB18B228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B3A445-BBB0-3F9B-4B9F-2DBA50FC11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429211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F82B-2E96-CC81-0FAF-DCA30E7E9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0B9DAA-0C0B-8E4A-8E90-01A12C1586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2344180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861C5-81A2-9C23-3292-F9E93C2CE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E7CEFF-1499-AF86-B1EA-2FAB434D2A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841143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363A9-56A6-849D-D02B-C9CED505A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D52875-59A9-2E8F-7610-FCCAC81239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432612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9A3FA-DF7B-330A-F288-ACD3C333E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4DCC134-7CB1-220D-9905-7562A96B4D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984124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2AC4A-B2DD-85AE-DB75-7322B052E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2F469C-6145-8961-A5B3-47144726C5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13167526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C0366-686A-C7A9-E064-FE4E468C9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E63AC47-FFC2-ACD0-762C-AAFA273077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829623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75E7B-C755-59AA-18C7-ABC2E354A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4D7858-2436-63C6-DA70-EB733588D3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96239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34928-2ABC-1DA9-E7C1-661FD0C3E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790CBB-194D-6F03-CDA4-1DAA92F962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0" y="1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036590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A64FE-5448-1001-CFA9-676823011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BACAC7-BC92-32EE-67D8-B12AA8A371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5452263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2A9E6-0F93-4C4E-3E06-E329EF613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2156BE-14AE-504C-AFBA-32AA023D17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17736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0625D-8D5B-463C-E478-BC417BB6E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8BB2BC-AB16-F501-B66A-8EF306FD0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2"/>
            <a:ext cx="12192000" cy="68484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FD10D6-33FD-DF19-D2D8-067D2FF9ED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62"/>
            <a:ext cx="12191999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1794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FE1483-B85D-AD43-B7C7-0B484C654C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8117C-035F-E4F5-6111-899309E73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A6EC21-2E4C-8028-FF96-09353EFC83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8475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2A342C4-E85E-84F2-BEB2-946E4E4E90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3437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ED882C-6219-B6BB-9032-BA1D756C09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BC0EF-ACBE-38F1-4F60-731D0ACB5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0FA7262-280E-ED8F-B156-E42E6133A3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4298"/>
            <a:ext cx="12368981" cy="7192298"/>
          </a:xfrm>
        </p:spPr>
      </p:pic>
    </p:spTree>
    <p:extLst>
      <p:ext uri="{BB962C8B-B14F-4D97-AF65-F5344CB8AC3E}">
        <p14:creationId xmlns:p14="http://schemas.microsoft.com/office/powerpoint/2010/main" val="9683840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6494A8-1FED-97AA-2DC4-A30D4A8A3A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E7A6A-8BE3-BE1C-6917-E46896DB9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FB76427-4B49-AF73-CF23-47A5596BE5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4130"/>
            <a:ext cx="12191999" cy="7202129"/>
          </a:xfrm>
        </p:spPr>
      </p:pic>
    </p:spTree>
    <p:extLst>
      <p:ext uri="{BB962C8B-B14F-4D97-AF65-F5344CB8AC3E}">
        <p14:creationId xmlns:p14="http://schemas.microsoft.com/office/powerpoint/2010/main" val="26109307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60697-D1B9-AF41-A3A8-C0391F8D0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7C08D6-BF20-D37E-1EFF-0FCBF80B4B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12192000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417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5CCEA-1A99-E238-5DD8-526CF5593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6C1762-C32E-10D0-BFF8-677145231D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5304"/>
            <a:ext cx="12191999" cy="7433187"/>
          </a:xfrm>
        </p:spPr>
      </p:pic>
    </p:spTree>
    <p:extLst>
      <p:ext uri="{BB962C8B-B14F-4D97-AF65-F5344CB8AC3E}">
        <p14:creationId xmlns:p14="http://schemas.microsoft.com/office/powerpoint/2010/main" val="2173810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B79CE-E4E8-F18C-69A7-690004ADB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8D195B-F7E0-C5E8-85F8-6415C4DFDB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86751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F6ED8-BBC9-0A1B-4A93-339E86238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1982B8F-2938-07FC-43CE-14122E7F93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2981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82C39-1F40-2338-7C6B-83A270E1A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F5A8AA-C172-34B7-EF2F-C68CC063C2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91033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B0A06-A3BE-C717-C85E-00B8206D30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825F72-0157-937F-9332-40B42DAEAB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F5C9C9-AB81-8193-A3A5-15805CB117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436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5191F-E632-65CA-264A-2136D6CAE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D9C6B-D720-6041-044E-26C862A3A9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54FB29-7E8E-8CCC-2540-507EDAA4A2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616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31477-F4B8-A6F2-8F81-255394EFAD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3265A2-EA3D-BDA9-3603-A8D21F323A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A41028-631E-FA41-CBD0-CD0317D3F4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63752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1529</TotalTime>
  <Words>0</Words>
  <Application>Microsoft Office PowerPoint</Application>
  <PresentationFormat>Widescreen</PresentationFormat>
  <Paragraphs>0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LORD,  I LIFT YOUR NAME ON HIGH</dc:title>
  <dc:creator>Johan Strydom</dc:creator>
  <cp:lastModifiedBy>Johan Strydom</cp:lastModifiedBy>
  <cp:revision>1</cp:revision>
  <dcterms:created xsi:type="dcterms:W3CDTF">2024-05-16T04:51:15Z</dcterms:created>
  <dcterms:modified xsi:type="dcterms:W3CDTF">2026-01-17T02:49:36Z</dcterms:modified>
</cp:coreProperties>
</file>