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884" r:id="rId1"/>
    <p:sldMasterId id="2147485896" r:id="rId2"/>
  </p:sldMasterIdLst>
  <p:notesMasterIdLst>
    <p:notesMasterId r:id="rId38"/>
  </p:notesMasterIdLst>
  <p:sldIdLst>
    <p:sldId id="5776" r:id="rId3"/>
    <p:sldId id="5777" r:id="rId4"/>
    <p:sldId id="5778" r:id="rId5"/>
    <p:sldId id="5779" r:id="rId6"/>
    <p:sldId id="5780" r:id="rId7"/>
    <p:sldId id="5781" r:id="rId8"/>
    <p:sldId id="5782" r:id="rId9"/>
    <p:sldId id="5783" r:id="rId10"/>
    <p:sldId id="5784" r:id="rId11"/>
    <p:sldId id="5785" r:id="rId12"/>
    <p:sldId id="5786" r:id="rId13"/>
    <p:sldId id="5787" r:id="rId14"/>
    <p:sldId id="5472" r:id="rId15"/>
    <p:sldId id="5468" r:id="rId16"/>
    <p:sldId id="5767" r:id="rId17"/>
    <p:sldId id="5768" r:id="rId18"/>
    <p:sldId id="5769" r:id="rId19"/>
    <p:sldId id="5770" r:id="rId20"/>
    <p:sldId id="5771" r:id="rId21"/>
    <p:sldId id="5772" r:id="rId22"/>
    <p:sldId id="5773" r:id="rId23"/>
    <p:sldId id="5774" r:id="rId24"/>
    <p:sldId id="5775" r:id="rId25"/>
    <p:sldId id="5753" r:id="rId26"/>
    <p:sldId id="5754" r:id="rId27"/>
    <p:sldId id="5756" r:id="rId28"/>
    <p:sldId id="5755" r:id="rId29"/>
    <p:sldId id="5757" r:id="rId30"/>
    <p:sldId id="5758" r:id="rId31"/>
    <p:sldId id="5759" r:id="rId32"/>
    <p:sldId id="5760" r:id="rId33"/>
    <p:sldId id="5761" r:id="rId34"/>
    <p:sldId id="5763" r:id="rId35"/>
    <p:sldId id="5764" r:id="rId36"/>
    <p:sldId id="576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6553F-F2D6-4117-AB2D-3D6DA1A011E8}" v="33" dt="2026-08-29T07:20:14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179" autoAdjust="0"/>
    <p:restoredTop sz="93464" autoAdjust="0"/>
  </p:normalViewPr>
  <p:slideViewPr>
    <p:cSldViewPr snapToGrid="0">
      <p:cViewPr varScale="1">
        <p:scale>
          <a:sx n="76" d="100"/>
          <a:sy n="76" d="100"/>
        </p:scale>
        <p:origin x="234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an Strydom" userId="61f3b8331bf4eec6" providerId="LiveId" clId="{9399BCC9-292C-444E-BBE0-AD3A6262B0C3}"/>
    <pc:docChg chg="undo redo custSel addSld delSld modSld sldOrd addMainMaster delMainMaster">
      <pc:chgData name="Johan Strydom" userId="61f3b8331bf4eec6" providerId="LiveId" clId="{9399BCC9-292C-444E-BBE0-AD3A6262B0C3}" dt="2026-08-29T07:20:51.104" v="12156" actId="14100"/>
      <pc:docMkLst>
        <pc:docMk/>
      </pc:docMkLst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515760696" sldId="256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3013170270" sldId="257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004190052" sldId="258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1145240914" sldId="259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238958706" sldId="261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426800261" sldId="262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999985670" sldId="263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1235466735" sldId="5188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778007839" sldId="5189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896760580" sldId="5407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3386524255" sldId="5409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3894789622" sldId="5410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288729193" sldId="5411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79743629" sldId="5412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348961927" sldId="5413"/>
        </pc:sldMkLst>
      </pc:sldChg>
      <pc:sldChg chg="modSp add mod">
        <pc:chgData name="Johan Strydom" userId="61f3b8331bf4eec6" providerId="LiveId" clId="{9399BCC9-292C-444E-BBE0-AD3A6262B0C3}" dt="2026-08-29T05:46:34.389" v="11370" actId="14826"/>
        <pc:sldMkLst>
          <pc:docMk/>
          <pc:sldMk cId="181684496" sldId="5468"/>
        </pc:sldMkLst>
        <pc:spChg chg="mod">
          <ac:chgData name="Johan Strydom" userId="61f3b8331bf4eec6" providerId="LiveId" clId="{9399BCC9-292C-444E-BBE0-AD3A6262B0C3}" dt="2026-08-29T05:15:06.518" v="11182" actId="20577"/>
          <ac:spMkLst>
            <pc:docMk/>
            <pc:sldMk cId="181684496" sldId="5468"/>
            <ac:spMk id="95233" creationId="{335822CF-91DD-7342-9129-F3EF4084C50A}"/>
          </ac:spMkLst>
        </pc:spChg>
        <pc:picChg chg="mod">
          <ac:chgData name="Johan Strydom" userId="61f3b8331bf4eec6" providerId="LiveId" clId="{9399BCC9-292C-444E-BBE0-AD3A6262B0C3}" dt="2026-08-29T05:46:34.389" v="11370" actId="14826"/>
          <ac:picMkLst>
            <pc:docMk/>
            <pc:sldMk cId="181684496" sldId="5468"/>
            <ac:picMk id="4" creationId="{4B6CF56B-2AB4-E740-A9F7-D4993B6752F6}"/>
          </ac:picMkLst>
        </pc:picChg>
      </pc:sldChg>
      <pc:sldChg chg="modSp add del mod">
        <pc:chgData name="Johan Strydom" userId="61f3b8331bf4eec6" providerId="LiveId" clId="{9399BCC9-292C-444E-BBE0-AD3A6262B0C3}" dt="2026-08-29T05:22:15.399" v="11200" actId="2696"/>
        <pc:sldMkLst>
          <pc:docMk/>
          <pc:sldMk cId="477676448" sldId="5469"/>
        </pc:sldMkLst>
        <pc:spChg chg="mod">
          <ac:chgData name="Johan Strydom" userId="61f3b8331bf4eec6" providerId="LiveId" clId="{9399BCC9-292C-444E-BBE0-AD3A6262B0C3}" dt="2026-08-29T05:21:39.955" v="11195" actId="21"/>
          <ac:spMkLst>
            <pc:docMk/>
            <pc:sldMk cId="477676448" sldId="5469"/>
            <ac:spMk id="95233" creationId="{335822CF-91DD-7342-9129-F3EF4084C50A}"/>
          </ac:spMkLst>
        </pc:spChg>
      </pc:sldChg>
      <pc:sldChg chg="add del">
        <pc:chgData name="Johan Strydom" userId="61f3b8331bf4eec6" providerId="LiveId" clId="{9399BCC9-292C-444E-BBE0-AD3A6262B0C3}" dt="2026-08-29T05:23:51.007" v="11201" actId="2696"/>
        <pc:sldMkLst>
          <pc:docMk/>
          <pc:sldMk cId="2395513399" sldId="5470"/>
        </pc:sldMkLst>
      </pc:sldChg>
      <pc:sldChg chg="add del">
        <pc:chgData name="Johan Strydom" userId="61f3b8331bf4eec6" providerId="LiveId" clId="{9399BCC9-292C-444E-BBE0-AD3A6262B0C3}" dt="2026-08-29T05:23:51.007" v="11201" actId="2696"/>
        <pc:sldMkLst>
          <pc:docMk/>
          <pc:sldMk cId="1367510786" sldId="5471"/>
        </pc:sldMkLst>
      </pc:sldChg>
      <pc:sldChg chg="add">
        <pc:chgData name="Johan Strydom" userId="61f3b8331bf4eec6" providerId="LiveId" clId="{9399BCC9-292C-444E-BBE0-AD3A6262B0C3}" dt="2026-08-29T05:11:27.521" v="11166"/>
        <pc:sldMkLst>
          <pc:docMk/>
          <pc:sldMk cId="2214412023" sldId="5472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1558790922" sldId="5753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249534199" sldId="5754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353237462" sldId="5755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1438627074" sldId="5756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2744782911" sldId="5757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3448882563" sldId="5758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3296347627" sldId="5759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549933944" sldId="5760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3182490032" sldId="5761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1284792588" sldId="5763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3162227554" sldId="5764"/>
        </pc:sldMkLst>
      </pc:sldChg>
      <pc:sldChg chg="add">
        <pc:chgData name="Johan Strydom" userId="61f3b8331bf4eec6" providerId="LiveId" clId="{9399BCC9-292C-444E-BBE0-AD3A6262B0C3}" dt="2026-08-29T04:51:12.802" v="11164"/>
        <pc:sldMkLst>
          <pc:docMk/>
          <pc:sldMk cId="4022972045" sldId="5765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43008242" sldId="5766"/>
        </pc:sldMkLst>
      </pc:sldChg>
      <pc:sldChg chg="modSp add del mod">
        <pc:chgData name="Johan Strydom" userId="61f3b8331bf4eec6" providerId="LiveId" clId="{9399BCC9-292C-444E-BBE0-AD3A6262B0C3}" dt="2026-08-29T05:16:12.918" v="11188" actId="2696"/>
        <pc:sldMkLst>
          <pc:docMk/>
          <pc:sldMk cId="510854119" sldId="5766"/>
        </pc:sldMkLst>
        <pc:spChg chg="mod">
          <ac:chgData name="Johan Strydom" userId="61f3b8331bf4eec6" providerId="LiveId" clId="{9399BCC9-292C-444E-BBE0-AD3A6262B0C3}" dt="2026-08-29T05:14:44.248" v="11175" actId="20577"/>
          <ac:spMkLst>
            <pc:docMk/>
            <pc:sldMk cId="510854119" sldId="5766"/>
            <ac:spMk id="95233" creationId="{80932152-86BD-F727-C584-EC1A237CD9AD}"/>
          </ac:spMkLst>
        </pc:spChg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519711978" sldId="5767"/>
        </pc:sldMkLst>
      </pc:sldChg>
      <pc:sldChg chg="modSp add mod">
        <pc:chgData name="Johan Strydom" userId="61f3b8331bf4eec6" providerId="LiveId" clId="{9399BCC9-292C-444E-BBE0-AD3A6262B0C3}" dt="2026-08-29T05:46:45.995" v="11371" actId="14826"/>
        <pc:sldMkLst>
          <pc:docMk/>
          <pc:sldMk cId="3307111909" sldId="5767"/>
        </pc:sldMkLst>
        <pc:spChg chg="mod">
          <ac:chgData name="Johan Strydom" userId="61f3b8331bf4eec6" providerId="LiveId" clId="{9399BCC9-292C-444E-BBE0-AD3A6262B0C3}" dt="2026-08-29T05:15:23.791" v="11187"/>
          <ac:spMkLst>
            <pc:docMk/>
            <pc:sldMk cId="3307111909" sldId="5767"/>
            <ac:spMk id="95233" creationId="{DC78035C-F757-2510-1C4E-A2D0837D8E5C}"/>
          </ac:spMkLst>
        </pc:spChg>
        <pc:picChg chg="mod">
          <ac:chgData name="Johan Strydom" userId="61f3b8331bf4eec6" providerId="LiveId" clId="{9399BCC9-292C-444E-BBE0-AD3A6262B0C3}" dt="2026-08-29T05:46:45.995" v="11371" actId="14826"/>
          <ac:picMkLst>
            <pc:docMk/>
            <pc:sldMk cId="3307111909" sldId="5767"/>
            <ac:picMk id="4" creationId="{34D90D2B-2423-9406-E049-08A5E82F5A5F}"/>
          </ac:picMkLst>
        </pc:picChg>
      </pc:sldChg>
      <pc:sldChg chg="modSp add mod">
        <pc:chgData name="Johan Strydom" userId="61f3b8331bf4eec6" providerId="LiveId" clId="{9399BCC9-292C-444E-BBE0-AD3A6262B0C3}" dt="2026-08-29T05:44:57.012" v="11368" actId="14826"/>
        <pc:sldMkLst>
          <pc:docMk/>
          <pc:sldMk cId="1457990532" sldId="5768"/>
        </pc:sldMkLst>
        <pc:spChg chg="mod">
          <ac:chgData name="Johan Strydom" userId="61f3b8331bf4eec6" providerId="LiveId" clId="{9399BCC9-292C-444E-BBE0-AD3A6262B0C3}" dt="2026-08-29T05:20:29.079" v="11193" actId="404"/>
          <ac:spMkLst>
            <pc:docMk/>
            <pc:sldMk cId="1457990532" sldId="5768"/>
            <ac:spMk id="95233" creationId="{DF4EEF3B-15DF-8BED-7479-903112CA8F45}"/>
          </ac:spMkLst>
        </pc:spChg>
        <pc:picChg chg="mod">
          <ac:chgData name="Johan Strydom" userId="61f3b8331bf4eec6" providerId="LiveId" clId="{9399BCC9-292C-444E-BBE0-AD3A6262B0C3}" dt="2026-08-29T05:44:57.012" v="11368" actId="14826"/>
          <ac:picMkLst>
            <pc:docMk/>
            <pc:sldMk cId="1457990532" sldId="5768"/>
            <ac:picMk id="4" creationId="{CE4475BF-A722-C399-6C65-EE61A73897E4}"/>
          </ac:picMkLst>
        </pc:picChg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3850335444" sldId="5768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1503880260" sldId="5769"/>
        </pc:sldMkLst>
      </pc:sldChg>
      <pc:sldChg chg="modSp add mod">
        <pc:chgData name="Johan Strydom" userId="61f3b8331bf4eec6" providerId="LiveId" clId="{9399BCC9-292C-444E-BBE0-AD3A6262B0C3}" dt="2026-08-29T05:45:36.422" v="11369" actId="14826"/>
        <pc:sldMkLst>
          <pc:docMk/>
          <pc:sldMk cId="3148088160" sldId="5769"/>
        </pc:sldMkLst>
        <pc:spChg chg="mod">
          <ac:chgData name="Johan Strydom" userId="61f3b8331bf4eec6" providerId="LiveId" clId="{9399BCC9-292C-444E-BBE0-AD3A6262B0C3}" dt="2026-08-29T05:21:58.408" v="11199" actId="404"/>
          <ac:spMkLst>
            <pc:docMk/>
            <pc:sldMk cId="3148088160" sldId="5769"/>
            <ac:spMk id="95233" creationId="{B2887882-182C-C519-92B7-D9FE61BFEC79}"/>
          </ac:spMkLst>
        </pc:spChg>
        <pc:picChg chg="mod">
          <ac:chgData name="Johan Strydom" userId="61f3b8331bf4eec6" providerId="LiveId" clId="{9399BCC9-292C-444E-BBE0-AD3A6262B0C3}" dt="2026-08-29T05:45:36.422" v="11369" actId="14826"/>
          <ac:picMkLst>
            <pc:docMk/>
            <pc:sldMk cId="3148088160" sldId="5769"/>
            <ac:picMk id="4" creationId="{5B8339CC-1161-28F0-3713-F64F189B23A5}"/>
          </ac:picMkLst>
        </pc:picChg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1912243778" sldId="5770"/>
        </pc:sldMkLst>
      </pc:sldChg>
      <pc:sldChg chg="modSp add mod">
        <pc:chgData name="Johan Strydom" userId="61f3b8331bf4eec6" providerId="LiveId" clId="{9399BCC9-292C-444E-BBE0-AD3A6262B0C3}" dt="2026-08-29T05:47:17.110" v="11372" actId="14826"/>
        <pc:sldMkLst>
          <pc:docMk/>
          <pc:sldMk cId="3681472909" sldId="5770"/>
        </pc:sldMkLst>
        <pc:spChg chg="mod">
          <ac:chgData name="Johan Strydom" userId="61f3b8331bf4eec6" providerId="LiveId" clId="{9399BCC9-292C-444E-BBE0-AD3A6262B0C3}" dt="2026-08-29T05:29:18.067" v="11260" actId="404"/>
          <ac:spMkLst>
            <pc:docMk/>
            <pc:sldMk cId="3681472909" sldId="5770"/>
            <ac:spMk id="95233" creationId="{D64BC317-42C9-B9E7-47B5-93F8F201763E}"/>
          </ac:spMkLst>
        </pc:spChg>
        <pc:picChg chg="mod">
          <ac:chgData name="Johan Strydom" userId="61f3b8331bf4eec6" providerId="LiveId" clId="{9399BCC9-292C-444E-BBE0-AD3A6262B0C3}" dt="2026-08-29T05:47:17.110" v="11372" actId="14826"/>
          <ac:picMkLst>
            <pc:docMk/>
            <pc:sldMk cId="3681472909" sldId="5770"/>
            <ac:picMk id="4" creationId="{30DFB7E1-E39A-117F-B225-B46E4F2D3CDC}"/>
          </ac:picMkLst>
        </pc:picChg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285933485" sldId="5771"/>
        </pc:sldMkLst>
      </pc:sldChg>
      <pc:sldChg chg="modSp add mod">
        <pc:chgData name="Johan Strydom" userId="61f3b8331bf4eec6" providerId="LiveId" clId="{9399BCC9-292C-444E-BBE0-AD3A6262B0C3}" dt="2026-08-29T05:47:21.677" v="11373" actId="14826"/>
        <pc:sldMkLst>
          <pc:docMk/>
          <pc:sldMk cId="3030069960" sldId="5771"/>
        </pc:sldMkLst>
        <pc:spChg chg="mod">
          <ac:chgData name="Johan Strydom" userId="61f3b8331bf4eec6" providerId="LiveId" clId="{9399BCC9-292C-444E-BBE0-AD3A6262B0C3}" dt="2026-08-29T05:28:56.675" v="11248" actId="404"/>
          <ac:spMkLst>
            <pc:docMk/>
            <pc:sldMk cId="3030069960" sldId="5771"/>
            <ac:spMk id="95233" creationId="{51DEC81E-3C1B-A25C-1058-957590D859A7}"/>
          </ac:spMkLst>
        </pc:spChg>
        <pc:picChg chg="mod">
          <ac:chgData name="Johan Strydom" userId="61f3b8331bf4eec6" providerId="LiveId" clId="{9399BCC9-292C-444E-BBE0-AD3A6262B0C3}" dt="2026-08-29T05:47:21.677" v="11373" actId="14826"/>
          <ac:picMkLst>
            <pc:docMk/>
            <pc:sldMk cId="3030069960" sldId="5771"/>
            <ac:picMk id="4" creationId="{64873053-6ADB-F5B8-AE34-522F071C5D98}"/>
          </ac:picMkLst>
        </pc:picChg>
      </pc:sldChg>
      <pc:sldChg chg="modSp add mod">
        <pc:chgData name="Johan Strydom" userId="61f3b8331bf4eec6" providerId="LiveId" clId="{9399BCC9-292C-444E-BBE0-AD3A6262B0C3}" dt="2026-08-29T05:48:08.935" v="11376" actId="14826"/>
        <pc:sldMkLst>
          <pc:docMk/>
          <pc:sldMk cId="2354291038" sldId="5772"/>
        </pc:sldMkLst>
        <pc:spChg chg="mod">
          <ac:chgData name="Johan Strydom" userId="61f3b8331bf4eec6" providerId="LiveId" clId="{9399BCC9-292C-444E-BBE0-AD3A6262B0C3}" dt="2026-08-29T05:35:32.744" v="11348" actId="20577"/>
          <ac:spMkLst>
            <pc:docMk/>
            <pc:sldMk cId="2354291038" sldId="5772"/>
            <ac:spMk id="95233" creationId="{FF88E42D-B08E-ED5B-2372-63CF0295CE38}"/>
          </ac:spMkLst>
        </pc:spChg>
        <pc:picChg chg="mod">
          <ac:chgData name="Johan Strydom" userId="61f3b8331bf4eec6" providerId="LiveId" clId="{9399BCC9-292C-444E-BBE0-AD3A6262B0C3}" dt="2026-08-29T05:48:08.935" v="11376" actId="14826"/>
          <ac:picMkLst>
            <pc:docMk/>
            <pc:sldMk cId="2354291038" sldId="5772"/>
            <ac:picMk id="4" creationId="{AE52BF74-3790-00B3-6A37-AE7FB53D9A90}"/>
          </ac:picMkLst>
        </pc:picChg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3207787504" sldId="5772"/>
        </pc:sldMkLst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1183872351" sldId="5773"/>
        </pc:sldMkLst>
      </pc:sldChg>
      <pc:sldChg chg="modSp add mod">
        <pc:chgData name="Johan Strydom" userId="61f3b8331bf4eec6" providerId="LiveId" clId="{9399BCC9-292C-444E-BBE0-AD3A6262B0C3}" dt="2026-08-29T05:48:14.175" v="11377" actId="14826"/>
        <pc:sldMkLst>
          <pc:docMk/>
          <pc:sldMk cId="2733301641" sldId="5773"/>
        </pc:sldMkLst>
        <pc:spChg chg="mod">
          <ac:chgData name="Johan Strydom" userId="61f3b8331bf4eec6" providerId="LiveId" clId="{9399BCC9-292C-444E-BBE0-AD3A6262B0C3}" dt="2026-08-29T05:38:29.472" v="11365" actId="20577"/>
          <ac:spMkLst>
            <pc:docMk/>
            <pc:sldMk cId="2733301641" sldId="5773"/>
            <ac:spMk id="95233" creationId="{AFA5E94A-F7C9-FAA7-8E4D-422F71AF9CF8}"/>
          </ac:spMkLst>
        </pc:spChg>
        <pc:picChg chg="mod">
          <ac:chgData name="Johan Strydom" userId="61f3b8331bf4eec6" providerId="LiveId" clId="{9399BCC9-292C-444E-BBE0-AD3A6262B0C3}" dt="2026-08-29T05:48:14.175" v="11377" actId="14826"/>
          <ac:picMkLst>
            <pc:docMk/>
            <pc:sldMk cId="2733301641" sldId="5773"/>
            <ac:picMk id="4" creationId="{9B01B2E1-92DA-9CDE-1E63-49287DC359DA}"/>
          </ac:picMkLst>
        </pc:picChg>
      </pc:sldChg>
      <pc:sldChg chg="modSp add del mod">
        <pc:chgData name="Johan Strydom" userId="61f3b8331bf4eec6" providerId="LiveId" clId="{9399BCC9-292C-444E-BBE0-AD3A6262B0C3}" dt="2026-08-29T05:36:05.314" v="11349" actId="2696"/>
        <pc:sldMkLst>
          <pc:docMk/>
          <pc:sldMk cId="3485220101" sldId="5773"/>
        </pc:sldMkLst>
        <pc:spChg chg="mod">
          <ac:chgData name="Johan Strydom" userId="61f3b8331bf4eec6" providerId="LiveId" clId="{9399BCC9-292C-444E-BBE0-AD3A6262B0C3}" dt="2026-08-29T05:31:13.202" v="11263"/>
          <ac:spMkLst>
            <pc:docMk/>
            <pc:sldMk cId="3485220101" sldId="5773"/>
            <ac:spMk id="95233" creationId="{2E93EE78-817B-5276-61DC-A7D8C967FAF6}"/>
          </ac:spMkLst>
        </pc:spChg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3787604951" sldId="5774"/>
        </pc:sldMkLst>
      </pc:sldChg>
      <pc:sldChg chg="modSp add mod">
        <pc:chgData name="Johan Strydom" userId="61f3b8331bf4eec6" providerId="LiveId" clId="{9399BCC9-292C-444E-BBE0-AD3A6262B0C3}" dt="2026-08-29T05:48:28.231" v="11378" actId="14826"/>
        <pc:sldMkLst>
          <pc:docMk/>
          <pc:sldMk cId="4011355790" sldId="5774"/>
        </pc:sldMkLst>
        <pc:picChg chg="mod">
          <ac:chgData name="Johan Strydom" userId="61f3b8331bf4eec6" providerId="LiveId" clId="{9399BCC9-292C-444E-BBE0-AD3A6262B0C3}" dt="2026-08-29T05:48:28.231" v="11378" actId="14826"/>
          <ac:picMkLst>
            <pc:docMk/>
            <pc:sldMk cId="4011355790" sldId="5774"/>
            <ac:picMk id="4" creationId="{87ED054A-D0F3-80EC-1497-EC22F226955C}"/>
          </ac:picMkLst>
        </pc:picChg>
      </pc:sldChg>
      <pc:sldChg chg="modSp add mod">
        <pc:chgData name="Johan Strydom" userId="61f3b8331bf4eec6" providerId="LiveId" clId="{9399BCC9-292C-444E-BBE0-AD3A6262B0C3}" dt="2026-08-29T05:48:33.628" v="11379" actId="14826"/>
        <pc:sldMkLst>
          <pc:docMk/>
          <pc:sldMk cId="1905895513" sldId="5775"/>
        </pc:sldMkLst>
        <pc:picChg chg="mod">
          <ac:chgData name="Johan Strydom" userId="61f3b8331bf4eec6" providerId="LiveId" clId="{9399BCC9-292C-444E-BBE0-AD3A6262B0C3}" dt="2026-08-29T05:48:33.628" v="11379" actId="14826"/>
          <ac:picMkLst>
            <pc:docMk/>
            <pc:sldMk cId="1905895513" sldId="5775"/>
            <ac:picMk id="4" creationId="{66EB91A2-1779-BD39-5479-B9FE571B514E}"/>
          </ac:picMkLst>
        </pc:picChg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2776246955" sldId="5775"/>
        </pc:sldMkLst>
      </pc:sldChg>
      <pc:sldChg chg="modSp add mod">
        <pc:chgData name="Johan Strydom" userId="61f3b8331bf4eec6" providerId="LiveId" clId="{9399BCC9-292C-444E-BBE0-AD3A6262B0C3}" dt="2026-08-29T06:18:40.337" v="11393" actId="20577"/>
        <pc:sldMkLst>
          <pc:docMk/>
          <pc:sldMk cId="798628516" sldId="5776"/>
        </pc:sldMkLst>
        <pc:spChg chg="mod">
          <ac:chgData name="Johan Strydom" userId="61f3b8331bf4eec6" providerId="LiveId" clId="{9399BCC9-292C-444E-BBE0-AD3A6262B0C3}" dt="2026-08-29T06:18:40.337" v="11393" actId="20577"/>
          <ac:spMkLst>
            <pc:docMk/>
            <pc:sldMk cId="798628516" sldId="5776"/>
            <ac:spMk id="2" creationId="{8575EE5D-3544-4C75-95A8-756D1DB95079}"/>
          </ac:spMkLst>
        </pc:spChg>
      </pc:sldChg>
      <pc:sldChg chg="add del">
        <pc:chgData name="Johan Strydom" userId="61f3b8331bf4eec6" providerId="LiveId" clId="{9399BCC9-292C-444E-BBE0-AD3A6262B0C3}" dt="2026-08-29T04:51:21.932" v="11165" actId="2696"/>
        <pc:sldMkLst>
          <pc:docMk/>
          <pc:sldMk cId="1259219411" sldId="5776"/>
        </pc:sldMkLst>
      </pc:sldChg>
      <pc:sldChg chg="addSp delSp modSp add mod">
        <pc:chgData name="Johan Strydom" userId="61f3b8331bf4eec6" providerId="LiveId" clId="{9399BCC9-292C-444E-BBE0-AD3A6262B0C3}" dt="2026-08-29T06:33:04.829" v="11418" actId="27614"/>
        <pc:sldMkLst>
          <pc:docMk/>
          <pc:sldMk cId="3360778443" sldId="5777"/>
        </pc:sldMkLst>
        <pc:spChg chg="mod">
          <ac:chgData name="Johan Strydom" userId="61f3b8331bf4eec6" providerId="LiveId" clId="{9399BCC9-292C-444E-BBE0-AD3A6262B0C3}" dt="2026-08-29T06:19:08.802" v="11394"/>
          <ac:spMkLst>
            <pc:docMk/>
            <pc:sldMk cId="3360778443" sldId="5777"/>
            <ac:spMk id="95233" creationId="{D29011BC-D32C-31B4-0109-FA5FB09D41A8}"/>
          </ac:spMkLst>
        </pc:spChg>
        <pc:picChg chg="add mod ord">
          <ac:chgData name="Johan Strydom" userId="61f3b8331bf4eec6" providerId="LiveId" clId="{9399BCC9-292C-444E-BBE0-AD3A6262B0C3}" dt="2026-08-29T06:33:04.829" v="11418" actId="27614"/>
          <ac:picMkLst>
            <pc:docMk/>
            <pc:sldMk cId="3360778443" sldId="5777"/>
            <ac:picMk id="3" creationId="{7EC709C3-9F93-76D2-623E-4D11482A7DC2}"/>
          </ac:picMkLst>
        </pc:picChg>
        <pc:picChg chg="del">
          <ac:chgData name="Johan Strydom" userId="61f3b8331bf4eec6" providerId="LiveId" clId="{9399BCC9-292C-444E-BBE0-AD3A6262B0C3}" dt="2026-08-29T06:32:24.577" v="11414" actId="478"/>
          <ac:picMkLst>
            <pc:docMk/>
            <pc:sldMk cId="3360778443" sldId="5777"/>
            <ac:picMk id="4" creationId="{8F3587DB-3E12-21F9-2131-2AA0A396CDA9}"/>
          </ac:picMkLst>
        </pc:picChg>
      </pc:sldChg>
      <pc:sldChg chg="modSp add mod">
        <pc:chgData name="Johan Strydom" userId="61f3b8331bf4eec6" providerId="LiveId" clId="{9399BCC9-292C-444E-BBE0-AD3A6262B0C3}" dt="2026-08-29T06:36:02.947" v="11420" actId="14100"/>
        <pc:sldMkLst>
          <pc:docMk/>
          <pc:sldMk cId="2313578410" sldId="5778"/>
        </pc:sldMkLst>
        <pc:spChg chg="mod">
          <ac:chgData name="Johan Strydom" userId="61f3b8331bf4eec6" providerId="LiveId" clId="{9399BCC9-292C-444E-BBE0-AD3A6262B0C3}" dt="2026-08-29T06:20:43.524" v="11396"/>
          <ac:spMkLst>
            <pc:docMk/>
            <pc:sldMk cId="2313578410" sldId="5778"/>
            <ac:spMk id="95233" creationId="{F1601B92-D14C-2CD8-46EB-EE1ADEBBF440}"/>
          </ac:spMkLst>
        </pc:spChg>
        <pc:picChg chg="mod">
          <ac:chgData name="Johan Strydom" userId="61f3b8331bf4eec6" providerId="LiveId" clId="{9399BCC9-292C-444E-BBE0-AD3A6262B0C3}" dt="2026-08-29T06:36:02.947" v="11420" actId="14100"/>
          <ac:picMkLst>
            <pc:docMk/>
            <pc:sldMk cId="2313578410" sldId="5778"/>
            <ac:picMk id="4" creationId="{EEA22EFD-0075-E225-32A0-6C04FDD587A8}"/>
          </ac:picMkLst>
        </pc:picChg>
      </pc:sldChg>
      <pc:sldChg chg="addSp delSp modSp add mod">
        <pc:chgData name="Johan Strydom" userId="61f3b8331bf4eec6" providerId="LiveId" clId="{9399BCC9-292C-444E-BBE0-AD3A6262B0C3}" dt="2026-08-29T06:45:22.093" v="11454" actId="167"/>
        <pc:sldMkLst>
          <pc:docMk/>
          <pc:sldMk cId="3106269850" sldId="5779"/>
        </pc:sldMkLst>
        <pc:spChg chg="mod">
          <ac:chgData name="Johan Strydom" userId="61f3b8331bf4eec6" providerId="LiveId" clId="{9399BCC9-292C-444E-BBE0-AD3A6262B0C3}" dt="2026-08-29T06:23:48.770" v="11400" actId="403"/>
          <ac:spMkLst>
            <pc:docMk/>
            <pc:sldMk cId="3106269850" sldId="5779"/>
            <ac:spMk id="95233" creationId="{2AC8DA4B-C4BD-B7DE-8959-CEF8F1399906}"/>
          </ac:spMkLst>
        </pc:spChg>
        <pc:picChg chg="add mod ord">
          <ac:chgData name="Johan Strydom" userId="61f3b8331bf4eec6" providerId="LiveId" clId="{9399BCC9-292C-444E-BBE0-AD3A6262B0C3}" dt="2026-08-29T06:45:22.093" v="11454" actId="167"/>
          <ac:picMkLst>
            <pc:docMk/>
            <pc:sldMk cId="3106269850" sldId="5779"/>
            <ac:picMk id="3" creationId="{304CF645-4C8D-02E2-2FBF-341ADE4B8EB1}"/>
          </ac:picMkLst>
        </pc:picChg>
        <pc:picChg chg="del mod">
          <ac:chgData name="Johan Strydom" userId="61f3b8331bf4eec6" providerId="LiveId" clId="{9399BCC9-292C-444E-BBE0-AD3A6262B0C3}" dt="2026-08-29T06:45:11.579" v="11449" actId="478"/>
          <ac:picMkLst>
            <pc:docMk/>
            <pc:sldMk cId="3106269850" sldId="5779"/>
            <ac:picMk id="4" creationId="{40F298D2-5001-66B9-9C77-B24194C7980A}"/>
          </ac:picMkLst>
        </pc:picChg>
      </pc:sldChg>
      <pc:sldChg chg="addSp delSp modSp add mod">
        <pc:chgData name="Johan Strydom" userId="61f3b8331bf4eec6" providerId="LiveId" clId="{9399BCC9-292C-444E-BBE0-AD3A6262B0C3}" dt="2026-08-29T06:42:20.265" v="11446" actId="167"/>
        <pc:sldMkLst>
          <pc:docMk/>
          <pc:sldMk cId="2579740528" sldId="5780"/>
        </pc:sldMkLst>
        <pc:spChg chg="mod">
          <ac:chgData name="Johan Strydom" userId="61f3b8331bf4eec6" providerId="LiveId" clId="{9399BCC9-292C-444E-BBE0-AD3A6262B0C3}" dt="2026-08-29T06:26:01.405" v="11408" actId="20577"/>
          <ac:spMkLst>
            <pc:docMk/>
            <pc:sldMk cId="2579740528" sldId="5780"/>
            <ac:spMk id="95233" creationId="{DCF9FF7A-1488-1700-5400-7C82A3A360B9}"/>
          </ac:spMkLst>
        </pc:spChg>
        <pc:picChg chg="add del mod ord">
          <ac:chgData name="Johan Strydom" userId="61f3b8331bf4eec6" providerId="LiveId" clId="{9399BCC9-292C-444E-BBE0-AD3A6262B0C3}" dt="2026-08-29T06:40:36.643" v="11433" actId="478"/>
          <ac:picMkLst>
            <pc:docMk/>
            <pc:sldMk cId="2579740528" sldId="5780"/>
            <ac:picMk id="3" creationId="{31C2B359-19EC-EE9F-AC68-EB715694F929}"/>
          </ac:picMkLst>
        </pc:picChg>
        <pc:picChg chg="del">
          <ac:chgData name="Johan Strydom" userId="61f3b8331bf4eec6" providerId="LiveId" clId="{9399BCC9-292C-444E-BBE0-AD3A6262B0C3}" dt="2026-08-29T06:39:53.806" v="11425" actId="478"/>
          <ac:picMkLst>
            <pc:docMk/>
            <pc:sldMk cId="2579740528" sldId="5780"/>
            <ac:picMk id="4" creationId="{DA94D281-6ECB-5CC3-0BF6-214AFA2B0263}"/>
          </ac:picMkLst>
        </pc:picChg>
        <pc:picChg chg="add del mod ord">
          <ac:chgData name="Johan Strydom" userId="61f3b8331bf4eec6" providerId="LiveId" clId="{9399BCC9-292C-444E-BBE0-AD3A6262B0C3}" dt="2026-08-29T06:42:09.848" v="11441" actId="478"/>
          <ac:picMkLst>
            <pc:docMk/>
            <pc:sldMk cId="2579740528" sldId="5780"/>
            <ac:picMk id="6" creationId="{5BFEB2FC-377E-48D3-3204-E7170F5DC4A5}"/>
          </ac:picMkLst>
        </pc:picChg>
        <pc:picChg chg="add mod ord">
          <ac:chgData name="Johan Strydom" userId="61f3b8331bf4eec6" providerId="LiveId" clId="{9399BCC9-292C-444E-BBE0-AD3A6262B0C3}" dt="2026-08-29T06:42:20.265" v="11446" actId="167"/>
          <ac:picMkLst>
            <pc:docMk/>
            <pc:sldMk cId="2579740528" sldId="5780"/>
            <ac:picMk id="8" creationId="{71A1DB5F-0305-740E-C516-1CC746CC9F9B}"/>
          </ac:picMkLst>
        </pc:picChg>
      </pc:sldChg>
      <pc:sldChg chg="modSp add mod">
        <pc:chgData name="Johan Strydom" userId="61f3b8331bf4eec6" providerId="LiveId" clId="{9399BCC9-292C-444E-BBE0-AD3A6262B0C3}" dt="2026-08-29T07:15:38.449" v="12044"/>
        <pc:sldMkLst>
          <pc:docMk/>
          <pc:sldMk cId="2620166504" sldId="5781"/>
        </pc:sldMkLst>
        <pc:spChg chg="mod">
          <ac:chgData name="Johan Strydom" userId="61f3b8331bf4eec6" providerId="LiveId" clId="{9399BCC9-292C-444E-BBE0-AD3A6262B0C3}" dt="2026-08-29T07:15:38.449" v="12044"/>
          <ac:spMkLst>
            <pc:docMk/>
            <pc:sldMk cId="2620166504" sldId="5781"/>
            <ac:spMk id="95233" creationId="{915C3CB1-84CA-7747-6471-257D8EBB6BE0}"/>
          </ac:spMkLst>
        </pc:spChg>
      </pc:sldChg>
      <pc:sldChg chg="modSp add mod">
        <pc:chgData name="Johan Strydom" userId="61f3b8331bf4eec6" providerId="LiveId" clId="{9399BCC9-292C-444E-BBE0-AD3A6262B0C3}" dt="2026-08-29T07:17:44.928" v="12111" actId="403"/>
        <pc:sldMkLst>
          <pc:docMk/>
          <pc:sldMk cId="3036351590" sldId="5782"/>
        </pc:sldMkLst>
        <pc:spChg chg="mod">
          <ac:chgData name="Johan Strydom" userId="61f3b8331bf4eec6" providerId="LiveId" clId="{9399BCC9-292C-444E-BBE0-AD3A6262B0C3}" dt="2026-08-29T07:17:44.928" v="12111" actId="403"/>
          <ac:spMkLst>
            <pc:docMk/>
            <pc:sldMk cId="3036351590" sldId="5782"/>
            <ac:spMk id="95233" creationId="{9A5C6C11-FFE4-03EA-F72F-DEFAE7C7EA9F}"/>
          </ac:spMkLst>
        </pc:spChg>
        <pc:picChg chg="mod">
          <ac:chgData name="Johan Strydom" userId="61f3b8331bf4eec6" providerId="LiveId" clId="{9399BCC9-292C-444E-BBE0-AD3A6262B0C3}" dt="2026-08-29T07:17:29.669" v="12104" actId="14100"/>
          <ac:picMkLst>
            <pc:docMk/>
            <pc:sldMk cId="3036351590" sldId="5782"/>
            <ac:picMk id="4" creationId="{BC2DA264-037B-359B-8236-BD1CA44AD149}"/>
          </ac:picMkLst>
        </pc:picChg>
      </pc:sldChg>
      <pc:sldChg chg="modSp add mod">
        <pc:chgData name="Johan Strydom" userId="61f3b8331bf4eec6" providerId="LiveId" clId="{9399BCC9-292C-444E-BBE0-AD3A6262B0C3}" dt="2026-08-29T07:19:25.178" v="12138"/>
        <pc:sldMkLst>
          <pc:docMk/>
          <pc:sldMk cId="3872184365" sldId="5783"/>
        </pc:sldMkLst>
        <pc:spChg chg="mod">
          <ac:chgData name="Johan Strydom" userId="61f3b8331bf4eec6" providerId="LiveId" clId="{9399BCC9-292C-444E-BBE0-AD3A6262B0C3}" dt="2026-08-29T07:19:25.178" v="12138"/>
          <ac:spMkLst>
            <pc:docMk/>
            <pc:sldMk cId="3872184365" sldId="5783"/>
            <ac:spMk id="95233" creationId="{D563A143-5935-85DC-F9A8-A70646D4AEBA}"/>
          </ac:spMkLst>
        </pc:spChg>
      </pc:sldChg>
      <pc:sldChg chg="modSp add mod">
        <pc:chgData name="Johan Strydom" userId="61f3b8331bf4eec6" providerId="LiveId" clId="{9399BCC9-292C-444E-BBE0-AD3A6262B0C3}" dt="2026-08-29T07:20:51.104" v="12156" actId="14100"/>
        <pc:sldMkLst>
          <pc:docMk/>
          <pc:sldMk cId="1425527393" sldId="5784"/>
        </pc:sldMkLst>
        <pc:spChg chg="mod">
          <ac:chgData name="Johan Strydom" userId="61f3b8331bf4eec6" providerId="LiveId" clId="{9399BCC9-292C-444E-BBE0-AD3A6262B0C3}" dt="2026-08-29T07:20:51.104" v="12156" actId="14100"/>
          <ac:spMkLst>
            <pc:docMk/>
            <pc:sldMk cId="1425527393" sldId="5784"/>
            <ac:spMk id="95233" creationId="{097FEDC4-9F2A-C822-3B7E-C103C680584C}"/>
          </ac:spMkLst>
        </pc:spChg>
      </pc:sldChg>
      <pc:sldChg chg="add">
        <pc:chgData name="Johan Strydom" userId="61f3b8331bf4eec6" providerId="LiveId" clId="{9399BCC9-292C-444E-BBE0-AD3A6262B0C3}" dt="2026-08-29T06:55:34.222" v="11461"/>
        <pc:sldMkLst>
          <pc:docMk/>
          <pc:sldMk cId="2931965377" sldId="5785"/>
        </pc:sldMkLst>
      </pc:sldChg>
      <pc:sldChg chg="modSp add mod">
        <pc:chgData name="Johan Strydom" userId="61f3b8331bf4eec6" providerId="LiveId" clId="{9399BCC9-292C-444E-BBE0-AD3A6262B0C3}" dt="2026-08-29T07:00:40.771" v="11485" actId="21"/>
        <pc:sldMkLst>
          <pc:docMk/>
          <pc:sldMk cId="508441605" sldId="5786"/>
        </pc:sldMkLst>
        <pc:spChg chg="mod">
          <ac:chgData name="Johan Strydom" userId="61f3b8331bf4eec6" providerId="LiveId" clId="{9399BCC9-292C-444E-BBE0-AD3A6262B0C3}" dt="2026-08-29T07:00:40.771" v="11485" actId="21"/>
          <ac:spMkLst>
            <pc:docMk/>
            <pc:sldMk cId="508441605" sldId="5786"/>
            <ac:spMk id="95233" creationId="{EA1E8A7E-6277-57C0-D2C2-6CAF3A02D73B}"/>
          </ac:spMkLst>
        </pc:spChg>
      </pc:sldChg>
      <pc:sldChg chg="modSp add mod ord">
        <pc:chgData name="Johan Strydom" userId="61f3b8331bf4eec6" providerId="LiveId" clId="{9399BCC9-292C-444E-BBE0-AD3A6262B0C3}" dt="2026-08-29T07:10:25.142" v="11933" actId="20578"/>
        <pc:sldMkLst>
          <pc:docMk/>
          <pc:sldMk cId="1618113106" sldId="5787"/>
        </pc:sldMkLst>
        <pc:spChg chg="mod">
          <ac:chgData name="Johan Strydom" userId="61f3b8331bf4eec6" providerId="LiveId" clId="{9399BCC9-292C-444E-BBE0-AD3A6262B0C3}" dt="2026-08-29T07:01:07.752" v="11500" actId="20577"/>
          <ac:spMkLst>
            <pc:docMk/>
            <pc:sldMk cId="1618113106" sldId="5787"/>
            <ac:spMk id="95233" creationId="{4B3616D3-E977-44AA-E7BF-E58C69A9F70F}"/>
          </ac:spMkLst>
        </pc:spChg>
      </pc:sldChg>
      <pc:sldChg chg="add del">
        <pc:chgData name="Johan Strydom" userId="61f3b8331bf4eec6" providerId="LiveId" clId="{9399BCC9-292C-444E-BBE0-AD3A6262B0C3}" dt="2026-08-29T06:57:04.403" v="11463"/>
        <pc:sldMkLst>
          <pc:docMk/>
          <pc:sldMk cId="1627294220" sldId="5787"/>
        </pc:sldMkLst>
      </pc:sldChg>
      <pc:sldChg chg="add del">
        <pc:chgData name="Johan Strydom" userId="61f3b8331bf4eec6" providerId="LiveId" clId="{9399BCC9-292C-444E-BBE0-AD3A6262B0C3}" dt="2026-08-29T06:57:11.797" v="11465"/>
        <pc:sldMkLst>
          <pc:docMk/>
          <pc:sldMk cId="3074381977" sldId="5787"/>
        </pc:sldMkLst>
      </pc:sldChg>
      <pc:sldChg chg="add del">
        <pc:chgData name="Johan Strydom" userId="61f3b8331bf4eec6" providerId="LiveId" clId="{9399BCC9-292C-444E-BBE0-AD3A6262B0C3}" dt="2026-08-29T06:57:04.403" v="11463"/>
        <pc:sldMkLst>
          <pc:docMk/>
          <pc:sldMk cId="308499336" sldId="5788"/>
        </pc:sldMkLst>
      </pc:sldChg>
      <pc:sldChg chg="add del">
        <pc:chgData name="Johan Strydom" userId="61f3b8331bf4eec6" providerId="LiveId" clId="{9399BCC9-292C-444E-BBE0-AD3A6262B0C3}" dt="2026-08-29T06:57:11.797" v="11465"/>
        <pc:sldMkLst>
          <pc:docMk/>
          <pc:sldMk cId="577057134" sldId="5788"/>
        </pc:sldMkLst>
      </pc:sldChg>
      <pc:sldMasterChg chg="del delSldLayout">
        <pc:chgData name="Johan Strydom" userId="61f3b8331bf4eec6" providerId="LiveId" clId="{9399BCC9-292C-444E-BBE0-AD3A6262B0C3}" dt="2026-08-29T04:51:21.932" v="11165" actId="2696"/>
        <pc:sldMasterMkLst>
          <pc:docMk/>
          <pc:sldMasterMk cId="26307403" sldId="2147485872"/>
        </pc:sldMasterMkLst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411208350" sldId="2147485873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1175474540" sldId="2147485874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3029720014" sldId="2147485875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3161199285" sldId="2147485876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3789445455" sldId="2147485877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337356198" sldId="2147485878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2158147381" sldId="2147485879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2327057048" sldId="2147485880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2983864646" sldId="2147485881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3465691436" sldId="2147485882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6307403" sldId="2147485872"/>
            <pc:sldLayoutMk cId="368974779" sldId="2147485883"/>
          </pc:sldLayoutMkLst>
        </pc:sldLayoutChg>
      </pc:sldMasterChg>
      <pc:sldMasterChg chg="del delSldLayout">
        <pc:chgData name="Johan Strydom" userId="61f3b8331bf4eec6" providerId="LiveId" clId="{9399BCC9-292C-444E-BBE0-AD3A6262B0C3}" dt="2026-08-29T04:51:21.932" v="11165" actId="2696"/>
        <pc:sldMasterMkLst>
          <pc:docMk/>
          <pc:sldMasterMk cId="2782644408" sldId="2147485896"/>
        </pc:sldMasterMkLst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3493846354" sldId="2147485897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3069491392" sldId="2147485898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4245469890" sldId="2147485899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2273715949" sldId="2147485900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4209806406" sldId="2147485901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2205802066" sldId="2147485902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970557766" sldId="2147485903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2995197694" sldId="2147485904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3516943869" sldId="2147485905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331288648" sldId="2147485906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2948003654" sldId="2147485907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872462026" sldId="2147485908"/>
          </pc:sldLayoutMkLst>
        </pc:sldLayoutChg>
        <pc:sldLayoutChg chg="del">
          <pc:chgData name="Johan Strydom" userId="61f3b8331bf4eec6" providerId="LiveId" clId="{9399BCC9-292C-444E-BBE0-AD3A6262B0C3}" dt="2026-08-29T04:51:21.932" v="11165" actId="2696"/>
          <pc:sldLayoutMkLst>
            <pc:docMk/>
            <pc:sldMasterMk cId="2782644408" sldId="2147485896"/>
            <pc:sldLayoutMk cId="1198995387" sldId="214748590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92B477-0B2F-407F-80E9-C57DDB199234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1310A2-ACCE-41F8-B744-033D5AAC1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828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A40D4-5D97-1B69-CB86-B85F6F60F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77C0C85E-0D4D-AACC-0009-EC836395E47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C5A95CEC-AA22-3CE1-0855-0A8DED43253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58185DEF-C572-FFC0-C8A3-EE1AE76655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44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FD5B9-F82C-C24B-1945-9D5888FAD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E81EF7C3-B974-E0A7-E5A9-1568648324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D0CF8D99-34BC-C5ED-1BC8-205D38E535E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DDBC4A51-14F7-49AE-0E8B-7E11A99104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0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E9118-4F3F-DBE2-B949-57CC5E04D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A05DA7E9-7FC8-156B-4363-AB9FF1CA28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473518DE-5316-414E-5D3D-E963FE85E1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25434CDC-B055-594D-C39B-D028E3342C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1135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961F2-28BB-6B0B-81E7-0DA4AC1FA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203CF3C2-67AF-9164-5BE7-4DFE9CA7EE6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9C7CDEE0-104D-AAB2-6CF6-89E4E77D519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9DBA3173-0A12-AA3C-4CBF-77905E130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3567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85C5F-21CB-19C0-3BC4-6B443278A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EA04CCE6-8BD6-B13B-A6ED-7D20117F0F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70AA4576-0A60-6239-FA54-9CD1344F90E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5E9127C2-3700-7483-B516-5356B6560C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493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A2183-1C62-5354-2EFC-BC1659C89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219896B1-7726-695D-86BE-1FA2E999EE1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FE88588E-5DAC-3FBE-969A-8C765594D94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24891A68-C00E-4169-DDE9-1C48F0B1A6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619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4DD8E-3C88-A2EB-7927-8476ADD99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15ADFE9E-8E1F-9797-5AE2-2E72CC5797B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2B784432-0204-177C-9130-DEF7C86CCA1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39926ED3-9D52-D56A-95F0-4F110C91C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2142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FEF7E-1913-E741-F8A6-7F5DEB06A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D7A4FE82-D5F5-ED91-4D94-ECC6B4FBA21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B8514452-0F4E-C9A9-E2B1-F701FF49922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C0020693-F8A1-7081-971D-4E29602DBE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572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529C20-93F2-2AE0-482B-674D1C1A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10737E36-6CEF-177D-239E-D9316FCEC5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1E1A4D7F-32C8-0EF4-3328-246F223642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9947B79F-BFE5-FD4D-2C97-6090B43D9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1772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6D20D-3817-2AEF-EC26-05F470E9F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6299D07B-F292-C59C-166C-7F47EEAED8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33E390F8-AB73-F12C-9F62-53875C28D68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CF761602-D34F-EC90-F842-0CBD8A71B3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9475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6C3800-22E5-4A38-27C7-A92EC33CD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33F4BCE5-4DDE-64EB-FE93-E57DC454F82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1B30D6D7-1B59-6EBC-39E1-A36E33B1C9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41B37A28-4112-F737-AE49-8726604D8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8123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A683E6DF-D91C-2444-8C6C-5F30619A449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74D7C0F2-181E-C643-9E72-69F81397A92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53D0491F-1DC8-784D-8956-A374561A82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0532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E7856-2633-4A8C-85B0-44810AD95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11C7CCAB-25D5-B865-1AE7-7A40DC1FB09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2D64C79C-170A-0766-B647-3F25027AB41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DCF352FE-3A04-10D2-6B09-FA8298D37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8940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FDE0F-1987-8AED-297C-EB4252669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F9790629-472C-B80B-3D73-5680BD875A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6D159109-F6D0-EDBC-A543-11F9144422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08A9B895-43D5-46B5-5164-D25E3FCA4D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9563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F6919-B802-0EBA-A863-D1491165E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B12E5095-BFB6-558E-D792-706249AAF6D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5E87D3BF-2AB3-68A7-9FBF-D7B217138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FA2015B6-5D48-15B7-8F15-3DDD944A0C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13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8477A-4EA4-C368-D56E-6DDB8791F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4573BA6B-3FD3-D327-684F-0B5C140560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0564EEFD-7A05-5D43-C415-F23CE266CB0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96E35C60-A5A6-3A38-12BF-14D659F53D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6404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FD31B-B022-9832-CE36-A7E609DD3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8FE71E31-2F18-3827-966B-584B3DAD36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29628CA2-B0FC-968C-5381-13BD10C318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7338F205-9889-93AB-0FD1-B030F474F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4784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C150C-62E2-A2AC-87AA-705362E2E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E6B411A6-9B37-E033-16E3-F7B3D3BC78F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5F6ADEC2-3A21-2AEF-A296-C92BED1550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2AAFA80D-645B-D1E1-E116-6F02B26FE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53895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44089-DE7B-63E5-8DC4-8CC4D81FC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6C378CF1-A324-A1C5-13B2-72DB1169FA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6B3AB775-EADD-285C-C78C-B15EA8B9EC4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16CF53A3-4A21-D304-A28E-28097A5A7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371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FBB3F-5869-8C6E-4E20-0D70A5CC6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D660EF1C-695D-68F1-B5FF-A14E9072558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F5367122-E7BC-9E39-237A-5EC06274618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E3319518-7894-3EFB-0FEF-E6BF80153E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1909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A4A58-F765-5FDD-B4A5-23CB9656F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スライド イメージ プレースホルダー 1">
            <a:extLst>
              <a:ext uri="{FF2B5EF4-FFF2-40B4-BE49-F238E27FC236}">
                <a16:creationId xmlns:a16="http://schemas.microsoft.com/office/drawing/2014/main" id="{F4BD7387-6241-3CA1-435C-339F292B3E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258" name="ノート プレースホルダー 2">
            <a:extLst>
              <a:ext uri="{FF2B5EF4-FFF2-40B4-BE49-F238E27FC236}">
                <a16:creationId xmlns:a16="http://schemas.microsoft.com/office/drawing/2014/main" id="{341C940E-69C4-7BAD-05C3-1234C88AFA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96259" name="スライド番号プレースホルダー 3">
            <a:extLst>
              <a:ext uri="{FF2B5EF4-FFF2-40B4-BE49-F238E27FC236}">
                <a16:creationId xmlns:a16="http://schemas.microsoft.com/office/drawing/2014/main" id="{ADD596E5-5EDC-E395-DE1A-425E3A639F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HGｺﾞｼｯｸE" panose="020B0909000000000000" pitchFamily="49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9670D8-07D2-8845-B284-0EA22AA62423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06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5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215"/>
            </a:lvl1pPr>
            <a:lvl2pPr marL="422041" indent="0" algn="ctr">
              <a:buNone/>
              <a:defRPr sz="1846"/>
            </a:lvl2pPr>
            <a:lvl3pPr marL="844083" indent="0" algn="ctr">
              <a:buNone/>
              <a:defRPr sz="1662"/>
            </a:lvl3pPr>
            <a:lvl4pPr marL="1266124" indent="0" algn="ctr">
              <a:buNone/>
              <a:defRPr sz="1477"/>
            </a:lvl4pPr>
            <a:lvl5pPr marL="1688165" indent="0" algn="ctr">
              <a:buNone/>
              <a:defRPr sz="1477"/>
            </a:lvl5pPr>
            <a:lvl6pPr marL="2110207" indent="0" algn="ctr">
              <a:buNone/>
              <a:defRPr sz="1477"/>
            </a:lvl6pPr>
            <a:lvl7pPr marL="2532248" indent="0" algn="ctr">
              <a:buNone/>
              <a:defRPr sz="1477"/>
            </a:lvl7pPr>
            <a:lvl8pPr marL="2954289" indent="0" algn="ctr">
              <a:buNone/>
              <a:defRPr sz="1477"/>
            </a:lvl8pPr>
            <a:lvl9pPr marL="3376331" indent="0" algn="ctr">
              <a:buNone/>
              <a:defRPr sz="1477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2156551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3607679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2" y="1709742"/>
            <a:ext cx="10515600" cy="2852737"/>
          </a:xfrm>
        </p:spPr>
        <p:txBody>
          <a:bodyPr anchor="b"/>
          <a:lstStyle>
            <a:lvl1pPr>
              <a:defRPr sz="553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2" y="4589467"/>
            <a:ext cx="10515600" cy="1500187"/>
          </a:xfrm>
        </p:spPr>
        <p:txBody>
          <a:bodyPr/>
          <a:lstStyle>
            <a:lvl1pPr marL="0" indent="0">
              <a:buNone/>
              <a:defRPr sz="2215">
                <a:solidFill>
                  <a:schemeClr val="tx1"/>
                </a:solidFill>
              </a:defRPr>
            </a:lvl1pPr>
            <a:lvl2pPr marL="422041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5146226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6442886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4761340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057234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452074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087433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7" cy="1600200"/>
          </a:xfrm>
        </p:spPr>
        <p:txBody>
          <a:bodyPr anchor="b"/>
          <a:lstStyle>
            <a:lvl1pPr>
              <a:defRPr sz="29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7" cy="3811588"/>
          </a:xfrm>
        </p:spPr>
        <p:txBody>
          <a:bodyPr/>
          <a:lstStyle>
            <a:lvl1pPr marL="0" indent="0">
              <a:buNone/>
              <a:defRPr sz="1477"/>
            </a:lvl1pPr>
            <a:lvl2pPr marL="422041" indent="0">
              <a:buNone/>
              <a:defRPr sz="1292"/>
            </a:lvl2pPr>
            <a:lvl3pPr marL="844083" indent="0">
              <a:buNone/>
              <a:defRPr sz="1108"/>
            </a:lvl3pPr>
            <a:lvl4pPr marL="1266124" indent="0">
              <a:buNone/>
              <a:defRPr sz="923"/>
            </a:lvl4pPr>
            <a:lvl5pPr marL="1688165" indent="0">
              <a:buNone/>
              <a:defRPr sz="923"/>
            </a:lvl5pPr>
            <a:lvl6pPr marL="2110207" indent="0">
              <a:buNone/>
              <a:defRPr sz="923"/>
            </a:lvl6pPr>
            <a:lvl7pPr marL="2532248" indent="0">
              <a:buNone/>
              <a:defRPr sz="923"/>
            </a:lvl7pPr>
            <a:lvl8pPr marL="2954289" indent="0">
              <a:buNone/>
              <a:defRPr sz="923"/>
            </a:lvl8pPr>
            <a:lvl9pPr marL="3376331" indent="0">
              <a:buNone/>
              <a:defRPr sz="92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577031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7791233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223208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2" y="2130426"/>
            <a:ext cx="10363201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1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EEB694A-97BC-D74D-A046-1DD1BD6F2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03756-55BE-E84A-BD87-970191821ADD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B5568490-514F-4947-B501-2E555A6BC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BAD72A4F-7EF0-8444-AE32-DD6003C5C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3A822-5AC7-AA4F-8DA7-42102C60BD3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57065694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D70AD98-2952-8846-9EEB-3B947E2DE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ED488-A60E-934A-AA85-8E930A0E1A2D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E6230E96-101A-7843-9597-186C31B19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F9551E95-9614-2D40-BA9C-017F50240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F4F8C-C9C7-134A-A8FC-3909AF1C230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2889570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5" y="4406902"/>
            <a:ext cx="103632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5" y="2906713"/>
            <a:ext cx="10363201" cy="15001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42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5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8C7D955D-97B5-FE46-A069-A9B18B44F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9CD71-A658-9B4D-9476-A0B6A848C120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8F2B7F59-54BF-E842-9576-C8726EE1C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DC440BD3-EDFB-4D42-8785-A8C1AE1A5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7C516-5F73-B842-A713-D80989FF112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64050264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1" y="1600202"/>
            <a:ext cx="5384800" cy="452596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0F30A906-44EF-7844-9DC8-244DA23CB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CA7DE-70B6-E849-BB01-BE2D3464DED2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D7C3D160-AEBD-7A4C-B449-5632C4646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B9093513-E51D-6645-B5CE-49423A2A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69338C-B587-6743-8FE2-2C566416CA74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28730169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917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2" indent="0">
              <a:buNone/>
              <a:defRPr sz="2000" b="1"/>
            </a:lvl2pPr>
            <a:lvl3pPr marL="914284" indent="0">
              <a:buNone/>
              <a:defRPr sz="1900" b="1"/>
            </a:lvl3pPr>
            <a:lvl4pPr marL="1371427" indent="0">
              <a:buNone/>
              <a:defRPr sz="1600" b="1"/>
            </a:lvl4pPr>
            <a:lvl5pPr marL="1828569" indent="0">
              <a:buNone/>
              <a:defRPr sz="1600" b="1"/>
            </a:lvl5pPr>
            <a:lvl6pPr marL="2285711" indent="0">
              <a:buNone/>
              <a:defRPr sz="1600" b="1"/>
            </a:lvl6pPr>
            <a:lvl7pPr marL="2742853" indent="0">
              <a:buNone/>
              <a:defRPr sz="1600" b="1"/>
            </a:lvl7pPr>
            <a:lvl8pPr marL="3199995" indent="0">
              <a:buNone/>
              <a:defRPr sz="1600" b="1"/>
            </a:lvl8pPr>
            <a:lvl9pPr marL="3657138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2" indent="0">
              <a:buNone/>
              <a:defRPr sz="2000" b="1"/>
            </a:lvl2pPr>
            <a:lvl3pPr marL="914284" indent="0">
              <a:buNone/>
              <a:defRPr sz="1900" b="1"/>
            </a:lvl3pPr>
            <a:lvl4pPr marL="1371427" indent="0">
              <a:buNone/>
              <a:defRPr sz="1600" b="1"/>
            </a:lvl4pPr>
            <a:lvl5pPr marL="1828569" indent="0">
              <a:buNone/>
              <a:defRPr sz="1600" b="1"/>
            </a:lvl5pPr>
            <a:lvl6pPr marL="2285711" indent="0">
              <a:buNone/>
              <a:defRPr sz="1600" b="1"/>
            </a:lvl6pPr>
            <a:lvl7pPr marL="2742853" indent="0">
              <a:buNone/>
              <a:defRPr sz="1600" b="1"/>
            </a:lvl7pPr>
            <a:lvl8pPr marL="3199995" indent="0">
              <a:buNone/>
              <a:defRPr sz="1600" b="1"/>
            </a:lvl8pPr>
            <a:lvl9pPr marL="3657138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>
            <a:extLst>
              <a:ext uri="{FF2B5EF4-FFF2-40B4-BE49-F238E27FC236}">
                <a16:creationId xmlns:a16="http://schemas.microsoft.com/office/drawing/2014/main" id="{4E9F65F1-4B28-7644-9DD9-2508869B0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4893D-57E5-8044-B142-E67290D72F12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8" name="フッター プレースホルダ 4">
            <a:extLst>
              <a:ext uri="{FF2B5EF4-FFF2-40B4-BE49-F238E27FC236}">
                <a16:creationId xmlns:a16="http://schemas.microsoft.com/office/drawing/2014/main" id="{7CE59350-D571-8A41-926F-6C1FC09DC8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>
            <a:extLst>
              <a:ext uri="{FF2B5EF4-FFF2-40B4-BE49-F238E27FC236}">
                <a16:creationId xmlns:a16="http://schemas.microsoft.com/office/drawing/2014/main" id="{265CBD31-B397-2B41-B24F-86C980387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678251-392A-E541-8FB4-342757D85AA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3662132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>
            <a:extLst>
              <a:ext uri="{FF2B5EF4-FFF2-40B4-BE49-F238E27FC236}">
                <a16:creationId xmlns:a16="http://schemas.microsoft.com/office/drawing/2014/main" id="{F36BFE5A-666E-E942-A224-ADAC18A6E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F554-191A-FA42-B80B-5678146688A8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4" name="フッター プレースホルダ 4">
            <a:extLst>
              <a:ext uri="{FF2B5EF4-FFF2-40B4-BE49-F238E27FC236}">
                <a16:creationId xmlns:a16="http://schemas.microsoft.com/office/drawing/2014/main" id="{8C46CD47-80B1-054C-AF68-08B32FC42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>
            <a:extLst>
              <a:ext uri="{FF2B5EF4-FFF2-40B4-BE49-F238E27FC236}">
                <a16:creationId xmlns:a16="http://schemas.microsoft.com/office/drawing/2014/main" id="{F1D72BCA-945B-C347-9E33-88B7096E2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060E4-634E-844A-99FB-31D2F628348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3571413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>
            <a:extLst>
              <a:ext uri="{FF2B5EF4-FFF2-40B4-BE49-F238E27FC236}">
                <a16:creationId xmlns:a16="http://schemas.microsoft.com/office/drawing/2014/main" id="{96C7DDEE-68E1-834B-82CE-FE3005BC2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FB683-2A30-0F49-974F-D955A3F431A6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3" name="フッター プレースホルダ 4">
            <a:extLst>
              <a:ext uri="{FF2B5EF4-FFF2-40B4-BE49-F238E27FC236}">
                <a16:creationId xmlns:a16="http://schemas.microsoft.com/office/drawing/2014/main" id="{C64AF05B-9EBD-EB49-A6B7-3BB8F66FE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>
            <a:extLst>
              <a:ext uri="{FF2B5EF4-FFF2-40B4-BE49-F238E27FC236}">
                <a16:creationId xmlns:a16="http://schemas.microsoft.com/office/drawing/2014/main" id="{CF79267C-D866-374C-9018-20469E3E1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9C521E-6678-0B46-86AC-BF425014C341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21484494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0" y="273051"/>
            <a:ext cx="401108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2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08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2" indent="0">
              <a:buNone/>
              <a:defRPr sz="1200"/>
            </a:lvl2pPr>
            <a:lvl3pPr marL="914284" indent="0">
              <a:buNone/>
              <a:defRPr sz="1000"/>
            </a:lvl3pPr>
            <a:lvl4pPr marL="1371427" indent="0">
              <a:buNone/>
              <a:defRPr sz="900"/>
            </a:lvl4pPr>
            <a:lvl5pPr marL="1828569" indent="0">
              <a:buNone/>
              <a:defRPr sz="900"/>
            </a:lvl5pPr>
            <a:lvl6pPr marL="2285711" indent="0">
              <a:buNone/>
              <a:defRPr sz="900"/>
            </a:lvl6pPr>
            <a:lvl7pPr marL="2742853" indent="0">
              <a:buNone/>
              <a:defRPr sz="900"/>
            </a:lvl7pPr>
            <a:lvl8pPr marL="3199995" indent="0">
              <a:buNone/>
              <a:defRPr sz="900"/>
            </a:lvl8pPr>
            <a:lvl9pPr marL="3657138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16A1F0DC-0BFB-F44A-8AF9-D0F9E71B5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CC079-50A8-5848-AD3C-E953B0F5A3BC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C5AA42FF-6A15-5E4A-921B-AE30B7EBC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6414B93B-FFB4-8940-AEDB-BE4DF5DC1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77602-D1EB-0543-8409-98A9487B229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50428749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9" y="4800599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9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2" indent="0">
              <a:buNone/>
              <a:defRPr sz="2900"/>
            </a:lvl2pPr>
            <a:lvl3pPr marL="914284" indent="0">
              <a:buNone/>
              <a:defRPr sz="2400"/>
            </a:lvl3pPr>
            <a:lvl4pPr marL="1371427" indent="0">
              <a:buNone/>
              <a:defRPr sz="2000"/>
            </a:lvl4pPr>
            <a:lvl5pPr marL="1828569" indent="0">
              <a:buNone/>
              <a:defRPr sz="2000"/>
            </a:lvl5pPr>
            <a:lvl6pPr marL="2285711" indent="0">
              <a:buNone/>
              <a:defRPr sz="2000"/>
            </a:lvl6pPr>
            <a:lvl7pPr marL="2742853" indent="0">
              <a:buNone/>
              <a:defRPr sz="2000"/>
            </a:lvl7pPr>
            <a:lvl8pPr marL="3199995" indent="0">
              <a:buNone/>
              <a:defRPr sz="2000"/>
            </a:lvl8pPr>
            <a:lvl9pPr marL="3657138" indent="0">
              <a:buNone/>
              <a:defRPr sz="2000"/>
            </a:lvl9pPr>
          </a:lstStyle>
          <a:p>
            <a:pPr lvl="0"/>
            <a:endParaRPr lang="ja-JP" altLang="en-US" noProof="0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9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2" indent="0">
              <a:buNone/>
              <a:defRPr sz="1200"/>
            </a:lvl2pPr>
            <a:lvl3pPr marL="914284" indent="0">
              <a:buNone/>
              <a:defRPr sz="1000"/>
            </a:lvl3pPr>
            <a:lvl4pPr marL="1371427" indent="0">
              <a:buNone/>
              <a:defRPr sz="900"/>
            </a:lvl4pPr>
            <a:lvl5pPr marL="1828569" indent="0">
              <a:buNone/>
              <a:defRPr sz="900"/>
            </a:lvl5pPr>
            <a:lvl6pPr marL="2285711" indent="0">
              <a:buNone/>
              <a:defRPr sz="900"/>
            </a:lvl6pPr>
            <a:lvl7pPr marL="2742853" indent="0">
              <a:buNone/>
              <a:defRPr sz="900"/>
            </a:lvl7pPr>
            <a:lvl8pPr marL="3199995" indent="0">
              <a:buNone/>
              <a:defRPr sz="900"/>
            </a:lvl8pPr>
            <a:lvl9pPr marL="3657138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>
            <a:extLst>
              <a:ext uri="{FF2B5EF4-FFF2-40B4-BE49-F238E27FC236}">
                <a16:creationId xmlns:a16="http://schemas.microsoft.com/office/drawing/2014/main" id="{912E5794-B4AA-3B4F-ACD7-04582B98B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4EF76-8D7E-8044-89AD-EF083E4409E2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6" name="フッター プレースホルダ 4">
            <a:extLst>
              <a:ext uri="{FF2B5EF4-FFF2-40B4-BE49-F238E27FC236}">
                <a16:creationId xmlns:a16="http://schemas.microsoft.com/office/drawing/2014/main" id="{749B7F54-4BE1-1E46-BA25-661599A4B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>
            <a:extLst>
              <a:ext uri="{FF2B5EF4-FFF2-40B4-BE49-F238E27FC236}">
                <a16:creationId xmlns:a16="http://schemas.microsoft.com/office/drawing/2014/main" id="{F3155699-E5A6-8049-977A-2EA9275C1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F1CB7-ACF0-8F47-98C4-293FCA39F30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873098125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E0BBEB7C-1EA8-3843-B9CA-2C7779B7F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206CCB-42AF-424E-BFE0-33FB411039F0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A824D3B0-8F88-FB4B-AD69-40AEC45A3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10821FFC-FA4E-764D-9B53-4AAD222EF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8F9039-2F23-8147-A275-FA424F893BA7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76830907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22EF0F25-8840-674C-83DB-506DC0397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A444D-ACEF-924D-9B1C-37EB3CDC69E4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B6FCA31F-9EFE-D546-9C74-ABE3FD565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B4B7F68F-5892-2C42-816A-D02097617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E20B3-A869-4040-A633-4B52B60239E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99167148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798FC-4196-774E-A846-92A5E6296F04}" type="datetimeFigureOut">
              <a:rPr kumimoji="1" lang="ja-JP" altLang="en-US" smtClean="0"/>
              <a:t>2026/8/29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1A95A-85A4-8343-95E2-771D309AFE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882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85" r:id="rId1"/>
    <p:sldLayoutId id="2147485886" r:id="rId2"/>
    <p:sldLayoutId id="2147485887" r:id="rId3"/>
    <p:sldLayoutId id="2147485888" r:id="rId4"/>
    <p:sldLayoutId id="2147485889" r:id="rId5"/>
    <p:sldLayoutId id="2147485890" r:id="rId6"/>
    <p:sldLayoutId id="2147485891" r:id="rId7"/>
    <p:sldLayoutId id="2147485892" r:id="rId8"/>
    <p:sldLayoutId id="2147485893" r:id="rId9"/>
    <p:sldLayoutId id="2147485894" r:id="rId10"/>
    <p:sldLayoutId id="2147485895" r:id="rId11"/>
  </p:sldLayoutIdLst>
  <p:transition spd="med">
    <p:fade/>
  </p:transition>
  <p:txStyles>
    <p:titleStyle>
      <a:lvl1pPr algn="l" defTabSz="844083" rtl="0" eaLnBrk="1" latinLnBrk="0" hangingPunct="1">
        <a:lnSpc>
          <a:spcPct val="90000"/>
        </a:lnSpc>
        <a:spcBef>
          <a:spcPct val="0"/>
        </a:spcBef>
        <a:buNone/>
        <a:defRPr kumimoji="1"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1021" indent="-211021" algn="l" defTabSz="844083" rtl="0" eaLnBrk="1" latinLnBrk="0" hangingPunct="1">
        <a:lnSpc>
          <a:spcPct val="90000"/>
        </a:lnSpc>
        <a:spcBef>
          <a:spcPts val="923"/>
        </a:spcBef>
        <a:buFont typeface="Arial" panose="020B0604020202020204" pitchFamily="34" charset="0"/>
        <a:buChar char="•"/>
        <a:defRPr kumimoji="1"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33062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846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lnSpc>
          <a:spcPct val="90000"/>
        </a:lnSpc>
        <a:spcBef>
          <a:spcPts val="462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タイトル プレースホルダ 1">
            <a:extLst>
              <a:ext uri="{FF2B5EF4-FFF2-40B4-BE49-F238E27FC236}">
                <a16:creationId xmlns:a16="http://schemas.microsoft.com/office/drawing/2014/main" id="{456D607D-8278-5B4E-9C8B-581FAB0B868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25603" name="テキスト プレースホルダ 2">
            <a:extLst>
              <a:ext uri="{FF2B5EF4-FFF2-40B4-BE49-F238E27FC236}">
                <a16:creationId xmlns:a16="http://schemas.microsoft.com/office/drawing/2014/main" id="{D76DBC43-E7D9-994B-A85D-BE89281FD7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5" rIns="91428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>
            <a:extLst>
              <a:ext uri="{FF2B5EF4-FFF2-40B4-BE49-F238E27FC236}">
                <a16:creationId xmlns:a16="http://schemas.microsoft.com/office/drawing/2014/main" id="{3C13BD33-B22E-3A46-8B28-36F73E8182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0C3C7469-EAC3-1E42-9743-632BDEFA0768}" type="datetimeFigureOut">
              <a:rPr lang="ja-JP" altLang="en-US"/>
              <a:pPr>
                <a:defRPr/>
              </a:pPr>
              <a:t>2026/8/29</a:t>
            </a:fld>
            <a:endParaRPr lang="ja-JP" altLang="en-US"/>
          </a:p>
        </p:txBody>
      </p:sp>
      <p:sp>
        <p:nvSpPr>
          <p:cNvPr id="5" name="フッター プレースホルダ 4">
            <a:extLst>
              <a:ext uri="{FF2B5EF4-FFF2-40B4-BE49-F238E27FC236}">
                <a16:creationId xmlns:a16="http://schemas.microsoft.com/office/drawing/2014/main" id="{407F4CC3-CF2B-DD4C-956D-30FDC36F9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28" tIns="45715" rIns="91428" bIns="45715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>
            <a:extLst>
              <a:ext uri="{FF2B5EF4-FFF2-40B4-BE49-F238E27FC236}">
                <a16:creationId xmlns:a16="http://schemas.microsoft.com/office/drawing/2014/main" id="{6C69DA79-F6E5-6C47-BA16-1E7E010DB2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28" tIns="45715" rIns="91428" bIns="45715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17A7AA13-B8F1-BD4C-B484-7480518A47DB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44363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97" r:id="rId1"/>
    <p:sldLayoutId id="2147485898" r:id="rId2"/>
    <p:sldLayoutId id="2147485899" r:id="rId3"/>
    <p:sldLayoutId id="2147485900" r:id="rId4"/>
    <p:sldLayoutId id="2147485901" r:id="rId5"/>
    <p:sldLayoutId id="2147485902" r:id="rId6"/>
    <p:sldLayoutId id="2147485903" r:id="rId7"/>
    <p:sldLayoutId id="2147485904" r:id="rId8"/>
    <p:sldLayoutId id="2147485905" r:id="rId9"/>
    <p:sldLayoutId id="2147485906" r:id="rId10"/>
    <p:sldLayoutId id="2147485907" r:id="rId11"/>
  </p:sldLayoutIdLst>
  <p:transition spd="med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300" kern="1200">
          <a:solidFill>
            <a:schemeClr val="tx1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  <a:cs typeface="ＭＳ Ｐゴシック" charset="0"/>
        </a:defRPr>
      </a:lvl5pPr>
      <a:lvl6pPr marL="457142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6pPr>
      <a:lvl7pPr marL="914284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7pPr>
      <a:lvl8pPr marL="1371427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8pPr>
      <a:lvl9pPr marL="1828569" algn="ctr" rtl="0" fontAlgn="base">
        <a:spcBef>
          <a:spcPct val="0"/>
        </a:spcBef>
        <a:spcAft>
          <a:spcPct val="0"/>
        </a:spcAft>
        <a:defRPr kumimoji="1" sz="4300">
          <a:solidFill>
            <a:schemeClr val="tx1"/>
          </a:solidFill>
          <a:latin typeface="Calibri" pitchFamily="34" charset="0"/>
          <a:ea typeface="ＭＳ Ｐゴシック" pitchFamily="50" charset="-128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82" indent="-228571" algn="l" defTabSz="91428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24" indent="-228571" algn="l" defTabSz="91428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67" indent="-228571" algn="l" defTabSz="91428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09" indent="-228571" algn="l" defTabSz="914284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2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4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7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9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1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3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95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38" algn="l" defTabSz="914284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F6CD83-F0BC-BB8B-9E67-FF3B13972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575EE5D-3544-4C75-95A8-756D1DB95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877402"/>
            <a:ext cx="9144000" cy="1143000"/>
          </a:xfrm>
        </p:spPr>
        <p:txBody>
          <a:bodyPr/>
          <a:lstStyle/>
          <a:p>
            <a:pPr algn="ctr"/>
            <a:r>
              <a:rPr lang="en-US" altLang="ja-JP" sz="5400" dirty="0">
                <a:solidFill>
                  <a:schemeClr val="bg1"/>
                </a:solidFill>
                <a:latin typeface="Century" panose="02040604050505020304" pitchFamily="18" charset="0"/>
              </a:rPr>
              <a:t>All the Earth</a:t>
            </a:r>
            <a:endParaRPr lang="ja-JP" altLang="en-US" sz="54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628516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1B9CD4-66A6-F666-25EA-28EBDCD7F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serene sunset with the sun shining down on a mountain's snowy peak, surrounded by a misty, expansive landscape.&#10;&#10;AI-generated content may be incorrect.">
            <a:extLst>
              <a:ext uri="{FF2B5EF4-FFF2-40B4-BE49-F238E27FC236}">
                <a16:creationId xmlns:a16="http://schemas.microsoft.com/office/drawing/2014/main" id="{7EC709C3-9F93-76D2-623E-4D11482A7D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D29011BC-D32C-31B4-0109-FA5FB09D4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Father, into Your courts I will enter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Maker of Heaven and Earth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 tremble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In Your holy presence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0778443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7BC7D-1F9D-D298-350D-13650B325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EA22EFD-0075-E225-32A0-6C04FDD587A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09231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F1601B92-D14C-2CD8-46EB-EE1ADEBBF4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Glory, glory in Your sanctuary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Splendor and majesty Lord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Before You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All life adores You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578410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F097B-82C4-022A-A990-319F5F164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vibrant, expansive field of red poppies under a dramatic, sunset sky with a silhouette of a bird flying across.&#10;&#10;AI-generated content may be incorrect.">
            <a:extLst>
              <a:ext uri="{FF2B5EF4-FFF2-40B4-BE49-F238E27FC236}">
                <a16:creationId xmlns:a16="http://schemas.microsoft.com/office/drawing/2014/main" id="{304CF645-4C8D-02E2-2FBF-341ADE4B8E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2AC8DA4B-C4BD-B7DE-8959-CEF8F1399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All the earth will declare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That Your love is everywhere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The fields will exalt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Seas resound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6269850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6B75BB-CB48-D394-2B39-08168A789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e image depicts a serene, sunlit meadow with a solitary tree standing tall under a clear blue sky.&#10;&#10;AI-generated content may be incorrect.">
            <a:extLst>
              <a:ext uri="{FF2B5EF4-FFF2-40B4-BE49-F238E27FC236}">
                <a16:creationId xmlns:a16="http://schemas.microsoft.com/office/drawing/2014/main" id="{71A1DB5F-0305-740E-C516-1CC746CC9F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DCF9FF7A-1488-1700-5400-7C82A3A36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6" y="0"/>
            <a:ext cx="1203224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Hear the trees, joyful cry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Praising You and so will I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 new song I’ll sing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Lord I will glorify 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and bless Your holy name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740528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DE368-C238-1E36-752C-8D79ABB84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serene sunset with the sun shining down on a mountain's snowy peak, surrounded by a misty, expansive landscape.&#10;&#10;AI-generated content may be incorrect.">
            <a:extLst>
              <a:ext uri="{FF2B5EF4-FFF2-40B4-BE49-F238E27FC236}">
                <a16:creationId xmlns:a16="http://schemas.microsoft.com/office/drawing/2014/main" id="{46A5A62D-8DC4-6AC9-AF6F-FA813FF6EE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915C3CB1-84CA-7747-6471-257D8EBB6B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43" y="176574"/>
            <a:ext cx="11937649" cy="1753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主よ　全地の</a:t>
            </a:r>
            <a:r>
              <a:rPr kumimoji="0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造り主よ</a:t>
            </a:r>
            <a:br>
              <a:rPr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</a:b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Shu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zenchi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no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tsukurinushi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</a:t>
            </a:r>
            <a:endParaRPr lang="en-US" altLang="ja-JP" sz="4000" dirty="0"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latin typeface="Century" panose="020406040505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0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聖なる宮に　招き</a:t>
            </a:r>
            <a:br>
              <a:rPr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</a:br>
            <a:r>
              <a:rPr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S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ei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naru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miya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maneki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,</a:t>
            </a: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恵み与える</a:t>
            </a:r>
            <a:br>
              <a:rPr kumimoji="0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M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egumi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ataeru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166504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1A09C-96F5-AD44-28CC-CDC67ADF3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2DA264-037B-359B-8236-BD1CA44AD1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09231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9A5C6C11-FFE4-03EA-F72F-DEFAE7C7E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175" y="220716"/>
            <a:ext cx="11937649" cy="158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グローリー　輝き満ちる　主よ</a:t>
            </a:r>
            <a:br>
              <a:rPr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</a:b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Glory,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kagayaki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michiru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Shu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息ある者は　ひれ伏し</a:t>
            </a:r>
            <a:br>
              <a:rPr lang="en-US" altLang="ja-JP" sz="40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</a:b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iki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aru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mono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wa</a:t>
            </a: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hirefushi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0" lang="ja-JP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主をあがめる</a:t>
            </a:r>
            <a:br>
              <a:rPr kumimoji="0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Shu o </a:t>
            </a:r>
            <a:r>
              <a:rPr kumimoji="1" lang="en-US" altLang="ja-JP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agameru</a:t>
            </a: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351590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47634-7041-7358-F1EB-08A5C58A5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vibrant, expansive field of red poppies under a dramatic, sunset sky with a silhouette of a bird flying across.&#10;&#10;AI-generated content may be incorrect.">
            <a:extLst>
              <a:ext uri="{FF2B5EF4-FFF2-40B4-BE49-F238E27FC236}">
                <a16:creationId xmlns:a16="http://schemas.microsoft.com/office/drawing/2014/main" id="{011F9A5F-D982-784E-9E3D-992EFDB57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D563A143-5935-85DC-F9A8-A70646D4A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428821"/>
            <a:ext cx="11937649" cy="184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叫べ　海よ　賛美ささげよ</a:t>
            </a:r>
            <a:endParaRPr kumimoji="1" lang="en-US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ja-JP" sz="48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S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akebe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umi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sambi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sasageyo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愛は全地に　満ちる</a:t>
            </a:r>
            <a:endParaRPr kumimoji="1" lang="en-US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ja-JP" sz="48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A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wa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zenchi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michiru</a:t>
            </a:r>
            <a:endParaRPr kumimoji="1" lang="en-US" altLang="ja-JP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2184365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A2E89-1C87-D9BB-6780-457D6B14A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e image depicts a serene, sunlit meadow with a solitary tree standing tall under a clear blue sky.&#10;&#10;AI-generated content may be incorrect.">
            <a:extLst>
              <a:ext uri="{FF2B5EF4-FFF2-40B4-BE49-F238E27FC236}">
                <a16:creationId xmlns:a16="http://schemas.microsoft.com/office/drawing/2014/main" id="{CEA1FB6D-283A-AB22-E731-FC8C0F6DE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097FEDC4-9F2A-C822-3B7E-C103C68058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6" y="346841"/>
            <a:ext cx="12032243" cy="1653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響け　森よ　賛美ささげよ</a:t>
            </a:r>
            <a:endParaRPr kumimoji="1" lang="en-US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ja-JP" sz="44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H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ibike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, mori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,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sambi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sasageyo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新しい歌であがめ　ほめたたえよ</a:t>
            </a:r>
            <a:br>
              <a:rPr lang="en-US" altLang="ja-JP" sz="44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</a:b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Atarashii</a:t>
            </a:r>
            <a:r>
              <a:rPr lang="ja-JP" altLang="en-US" sz="44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　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uta de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agame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home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tataeyo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5527393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D7D6D-0F92-7A7C-4E7F-95AC12E9D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image depicts a vibrant, expansive field of red poppies under a dramatic, sunset sky with a silhouette of a bird flying across.&#10;&#10;AI-generated content may be incorrect.">
            <a:extLst>
              <a:ext uri="{FF2B5EF4-FFF2-40B4-BE49-F238E27FC236}">
                <a16:creationId xmlns:a16="http://schemas.microsoft.com/office/drawing/2014/main" id="{96129CED-B407-5574-ABA4-5E66D1C909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E0F3497F-F150-24BF-F8F0-A2962711D8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All the earth will declare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That Your love is everywhere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The fields will exalt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Seas resound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1965377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97798-4B45-113E-9B42-0C7B9D1B1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e image depicts a serene, sunlit meadow with a solitary tree standing tall under a clear blue sky.&#10;&#10;AI-generated content may be incorrect.">
            <a:extLst>
              <a:ext uri="{FF2B5EF4-FFF2-40B4-BE49-F238E27FC236}">
                <a16:creationId xmlns:a16="http://schemas.microsoft.com/office/drawing/2014/main" id="{2EE703EE-EA43-5843-1947-8216D5FDAA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EA1E8A7E-6277-57C0-D2C2-6CAF3A02D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6" y="0"/>
            <a:ext cx="1203224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Hear the trees, joyful cry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Praising You and so will I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 new song I’ll sing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441605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5B373-2719-ABA3-C3F8-17E82E093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he image depicts a serene, sunlit meadow with a solitary tree standing tall under a clear blue sky.&#10;&#10;AI-generated content may be incorrect.">
            <a:extLst>
              <a:ext uri="{FF2B5EF4-FFF2-40B4-BE49-F238E27FC236}">
                <a16:creationId xmlns:a16="http://schemas.microsoft.com/office/drawing/2014/main" id="{DBD50D24-1B74-A198-104B-066E27D47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4B3616D3-E977-44AA-E7BF-E58C69A9F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756" y="0"/>
            <a:ext cx="12032243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Lord I will 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ja-JP" sz="48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G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lorify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and bless Your  name</a:t>
            </a:r>
            <a:endParaRPr lang="en-US" altLang="ja-JP" sz="4800" dirty="0"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latin typeface="Century" panose="02040604050505020304" pitchFamily="18" charset="0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ja-JP" sz="48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G</a:t>
            </a:r>
            <a:r>
              <a:rPr kumimoji="1" lang="en-US" altLang="ja-JP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lorify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and bless Your name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G</a:t>
            </a: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lorify and bless Your holy name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113106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A239ADD-1607-E142-A1B6-4D1E584F7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877402"/>
            <a:ext cx="9144000" cy="1143000"/>
          </a:xfrm>
        </p:spPr>
        <p:txBody>
          <a:bodyPr/>
          <a:lstStyle/>
          <a:p>
            <a:pPr algn="ctr"/>
            <a:r>
              <a:rPr lang="en-US" altLang="ja-JP" sz="5400" dirty="0">
                <a:solidFill>
                  <a:schemeClr val="bg1"/>
                </a:solidFill>
                <a:latin typeface="Century" panose="02040604050505020304" pitchFamily="18" charset="0"/>
              </a:rPr>
              <a:t>Shout to the LORD</a:t>
            </a:r>
            <a:endParaRPr lang="ja-JP" altLang="en-US" sz="5400" dirty="0">
              <a:solidFill>
                <a:schemeClr val="bg1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412023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B6CF56B-2AB4-E740-A9F7-D4993B6752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048"/>
            <a:ext cx="12192000" cy="6851903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335822CF-91DD-7342-9129-F3EF4084C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My Jesus my Saviour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Lord there is none like You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All of my days I want to praise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The wonders of Your mighty love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84496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0B224-45C4-5454-88E3-EA280F74C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4D90D2B-2423-9406-E049-08A5E82F5A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048"/>
            <a:ext cx="12192000" cy="6851903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DC78035C-F757-2510-1C4E-A2D0837D8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My comfort my shelter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Tower of refuge and strength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Let every breath all that I am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Never cease to worship You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7111909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7A01-611D-B36E-79A4-296CD32C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E4475BF-A722-C399-6C65-EE61A73897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DF4EEF3B-15DF-8BED-7479-903112CA8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Shout to the Lord, all the earth, let us sing</a:t>
            </a:r>
            <a:b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Power and majesty praise to the King</a:t>
            </a:r>
            <a:b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Mountains bow down and the seas will roar</a:t>
            </a:r>
            <a:b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At the sound of Your name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990532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4828D-1994-7215-B812-65413A9F9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5B8339CC-1161-28F0-3713-F64F189B23A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B2887882-182C-C519-92B7-D9FE61BFE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 sing for joy at the work of Your hands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Forever I'll love You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Forever I'll stand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Nothing compares to the promise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 have in You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088160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1F993-0F3F-061C-0308-C9A77862E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0DFB7E1-E39A-117F-B225-B46E4F2D3CD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048"/>
            <a:ext cx="12192000" cy="6851903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D64BC317-42C9-B9E7-47B5-93F8F2017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わが主イエスよ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､</a:t>
            </a: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救いの君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Waga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shu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iesu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sukui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no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kimi</a:t>
            </a:r>
            <a:endParaRPr kumimoji="1" lang="en-US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主の愛たたえる　命のかぎり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Shu no ai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tataeru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inochi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no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kagiri</a:t>
            </a:r>
            <a:endParaRPr kumimoji="1" lang="en-US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472909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73C5C-617A-7C8F-31A2-AF03FBB1B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4873053-6ADB-F5B8-AE34-522F071C5D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048"/>
            <a:ext cx="12192000" cy="6851903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51DEC81E-3C1B-A25C-1058-957590D85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砦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､ </a:t>
            </a: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力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､ </a:t>
            </a: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慰め主よ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Toride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chikara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nagusame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nushi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</a:t>
            </a:r>
            <a:endParaRPr kumimoji="1" lang="en-US" altLang="ja-JP" sz="5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わが霊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､ </a:t>
            </a: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たましい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､ </a:t>
            </a:r>
            <a:r>
              <a:rPr kumimoji="1" lang="ja-JP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あがめよ永遠に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Waga rei Tamashii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agameyo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eien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5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ni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069960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60FB7-866E-B5BE-3811-0A30DCB8F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E52BF74-3790-00B3-6A37-AE7FB53D9A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FF88E42D-B08E-ED5B-2372-63CF0295CE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368"/>
            <a:ext cx="12192000" cy="220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叫べ全地よ</a:t>
            </a: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､ </a:t>
            </a: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歌え　主の力と栄光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Sakebe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zenchi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utae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shu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no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chikara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to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eiko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山も海もふるえる</a:t>
            </a:r>
            <a:br>
              <a:rPr lang="en-US" altLang="ja-JP" sz="54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Yama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mo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umi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mo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furueru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</a:p>
          <a:p>
            <a:pPr marL="342900" marR="0" lvl="0" indent="-342900" algn="ctr" defTabSz="457200" rtl="0" eaLnBrk="1" fontAlgn="auto" latinLnBrk="0" hangingPunct="1"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御名のとどろきに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mina no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todoroki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ni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291038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122D2-7EF8-751C-CF25-5771B905F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9B01B2E1-92DA-9CDE-1E63-49287DC359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AFA5E94A-F7C9-FAA7-8E4D-422F71AF9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368"/>
            <a:ext cx="12192000" cy="2207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喜べ御手のわざを　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pl-PL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Yorokobe mite no waza wo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とわに愛し仕える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lang="en-US" altLang="ja-JP" sz="4400" dirty="0"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latin typeface="Century" panose="02040604050505020304" pitchFamily="18" charset="0"/>
              </a:rPr>
              <a:t>T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owa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aishi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tsukaeru</a:t>
            </a:r>
            <a:endParaRPr kumimoji="1" lang="en-US" altLang="ja-JP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en-US" altLang="ja-JP" sz="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すべてにまさるイエスの愛</a:t>
            </a:r>
            <a:b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Subete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ni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masaru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1" lang="en-US" altLang="ja-JP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iesu</a:t>
            </a: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 no ai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3301641"/>
      </p:ext>
    </p:extLst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164D6-86CB-65F5-BC0F-809A1714D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7ED054A-D0F3-80EC-1497-EC22F22695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A3412286-7E20-0BAF-C7C8-FFB532C90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Shout to the Lord, all the earth, let us sing</a:t>
            </a:r>
            <a:b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Power and majesty praise to the King</a:t>
            </a:r>
            <a:b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Mountains bow down and the seas will roar</a:t>
            </a:r>
            <a:b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At the sound of Your name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1355790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68B3-DF71-E719-3E61-EECCCF21B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66EB91A2-1779-BD39-5479-B9FE571B51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95233" name="Rectangle 2">
            <a:extLst>
              <a:ext uri="{FF2B5EF4-FFF2-40B4-BE49-F238E27FC236}">
                <a16:creationId xmlns:a16="http://schemas.microsoft.com/office/drawing/2014/main" id="{07B20063-31DC-6E9B-0E47-F64453836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206" y="276225"/>
            <a:ext cx="11937649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342900" marR="0" lvl="0" indent="-342900" algn="ctr" defTabSz="457200" rtl="0" eaLnBrk="1" fontAlgn="auto" latinLnBrk="0" hangingPunct="1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 sing for joy at the work of Your hands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Forever I'll love You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Forever I'll stand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Nothing compares to the promise</a:t>
            </a:r>
            <a:b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  <a:t>I have in You</a:t>
            </a:r>
            <a:br>
              <a:rPr kumimoji="1" lang="en-US" altLang="ja-JP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Century" panose="02040604050505020304" pitchFamily="18" charset="0"/>
                <a:ea typeface="ＭＳ Ｐゴシック" panose="020B0600070205080204" pitchFamily="34" charset="-128"/>
                <a:cs typeface="+mn-cs"/>
              </a:rPr>
            </a:br>
            <a:endParaRPr kumimoji="1" lang="en-US" altLang="ja-JP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90500">
                  <a:prstClr val="black">
                    <a:lumMod val="95000"/>
                    <a:lumOff val="5000"/>
                  </a:prstClr>
                </a:glow>
              </a:effectLst>
              <a:uLnTx/>
              <a:uFillTx/>
              <a:latin typeface="Century" panose="02040604050505020304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895513"/>
      </p:ext>
    </p:extLst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0DDFB-708C-3304-DACD-496ACFAE1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B2E01B-D02E-593C-0799-7F338FD2E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877402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ja-JP" sz="6000" dirty="0">
                <a:solidFill>
                  <a:schemeClr val="bg1"/>
                </a:solidFill>
                <a:latin typeface="MS PGothic" panose="020B0600070205080204" pitchFamily="34" charset="-128"/>
                <a:ea typeface="MS PGothic" panose="020B0600070205080204" pitchFamily="34" charset="-128"/>
              </a:rPr>
              <a:t>Build My Life</a:t>
            </a:r>
            <a:endParaRPr lang="ja-JP" altLang="en-US" sz="6000" dirty="0">
              <a:solidFill>
                <a:schemeClr val="bg1"/>
              </a:solidFill>
              <a:latin typeface="MS PGothic" panose="020B0600070205080204" pitchFamily="34" charset="-128"/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58790922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5-HD 1080">
            <a:hlinkClick r:id="" action="ppaction://media"/>
            <a:extLst>
              <a:ext uri="{FF2B5EF4-FFF2-40B4-BE49-F238E27FC236}">
                <a16:creationId xmlns:a16="http://schemas.microsoft.com/office/drawing/2014/main" id="{CA6071AF-A28F-C7A9-69C9-52F9AC9C6A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B5AAE6-99FD-BB13-A311-0D7A12B7A7B0}"/>
              </a:ext>
            </a:extLst>
          </p:cNvPr>
          <p:cNvSpPr txBox="1"/>
          <p:nvPr/>
        </p:nvSpPr>
        <p:spPr>
          <a:xfrm>
            <a:off x="373380" y="313063"/>
            <a:ext cx="11201400" cy="5952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of every song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we could ever sing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of all the praise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we could ever bring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of every breath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we could ever breathe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We live for You, oh, we live for You</a:t>
            </a:r>
          </a:p>
        </p:txBody>
      </p:sp>
    </p:spTree>
    <p:extLst>
      <p:ext uri="{BB962C8B-B14F-4D97-AF65-F5344CB8AC3E}">
        <p14:creationId xmlns:p14="http://schemas.microsoft.com/office/powerpoint/2010/main" val="249534199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B5708-87AA-63D3-4BFC-92F08EB29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5-HD 1080">
            <a:hlinkClick r:id="" action="ppaction://media"/>
            <a:extLst>
              <a:ext uri="{FF2B5EF4-FFF2-40B4-BE49-F238E27FC236}">
                <a16:creationId xmlns:a16="http://schemas.microsoft.com/office/drawing/2014/main" id="{7AAAD76B-190C-DFFE-0EB5-8D33929893D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D605459-D7E3-1195-E0D0-CDB5851EF778}"/>
              </a:ext>
            </a:extLst>
          </p:cNvPr>
          <p:cNvSpPr txBox="1"/>
          <p:nvPr/>
        </p:nvSpPr>
        <p:spPr>
          <a:xfrm>
            <a:off x="373380" y="313063"/>
            <a:ext cx="11201400" cy="5952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Jesus, the name above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every other name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Jesus, the only one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who could ever save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of every breath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we could ever breathe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We live for You, we live for You</a:t>
            </a:r>
          </a:p>
        </p:txBody>
      </p:sp>
    </p:spTree>
    <p:extLst>
      <p:ext uri="{BB962C8B-B14F-4D97-AF65-F5344CB8AC3E}">
        <p14:creationId xmlns:p14="http://schemas.microsoft.com/office/powerpoint/2010/main" val="143862707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D62E76B3-610C-796E-ABEA-3C35CFD1649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FDF471-CEE3-D51F-3894-E57B4E3AF5FA}"/>
              </a:ext>
            </a:extLst>
          </p:cNvPr>
          <p:cNvSpPr txBox="1"/>
          <p:nvPr/>
        </p:nvSpPr>
        <p:spPr>
          <a:xfrm>
            <a:off x="495300" y="605071"/>
            <a:ext cx="11201400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Holy, there is no one like You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There is none beside You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Open up my eyes in wonder </a:t>
            </a:r>
          </a:p>
        </p:txBody>
      </p:sp>
    </p:spTree>
    <p:extLst>
      <p:ext uri="{BB962C8B-B14F-4D97-AF65-F5344CB8AC3E}">
        <p14:creationId xmlns:p14="http://schemas.microsoft.com/office/powerpoint/2010/main" val="35323746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FE07E-43F4-EB66-83ED-C64615D7D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12B83EE8-B7DB-E02A-0726-51CA205DB5E0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52D3E6-9723-76DE-9FDF-AC651405E02E}"/>
              </a:ext>
            </a:extLst>
          </p:cNvPr>
          <p:cNvSpPr txBox="1"/>
          <p:nvPr/>
        </p:nvSpPr>
        <p:spPr>
          <a:xfrm>
            <a:off x="373380" y="313063"/>
            <a:ext cx="11201400" cy="485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Show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Who You are and fill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</a:t>
            </a:r>
            <a:r>
              <a:rPr kumimoji="1" lang="en-US" altLang="ja-JP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ith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Your heart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lead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In Your love to those around me</a:t>
            </a:r>
          </a:p>
        </p:txBody>
      </p:sp>
    </p:spTree>
    <p:extLst>
      <p:ext uri="{BB962C8B-B14F-4D97-AF65-F5344CB8AC3E}">
        <p14:creationId xmlns:p14="http://schemas.microsoft.com/office/powerpoint/2010/main" val="274478291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4E174-4D49-8634-D91E-B7412EFB5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5-HD 1080">
            <a:hlinkClick r:id="" action="ppaction://media"/>
            <a:extLst>
              <a:ext uri="{FF2B5EF4-FFF2-40B4-BE49-F238E27FC236}">
                <a16:creationId xmlns:a16="http://schemas.microsoft.com/office/drawing/2014/main" id="{EB7EB93C-C73F-037B-DE53-89F156C2ABA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B9D5C0-C0D0-D191-D030-00C9F778EC35}"/>
              </a:ext>
            </a:extLst>
          </p:cNvPr>
          <p:cNvSpPr txBox="1"/>
          <p:nvPr/>
        </p:nvSpPr>
        <p:spPr>
          <a:xfrm>
            <a:off x="373380" y="313063"/>
            <a:ext cx="11201400" cy="5952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Jesus, the name above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every other name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Jesus, the only one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who could ever save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Worthy of every breath </a:t>
            </a:r>
            <a:b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</a:b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we could ever breathe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We live for You, we live for You</a:t>
            </a:r>
          </a:p>
        </p:txBody>
      </p:sp>
    </p:spTree>
    <p:extLst>
      <p:ext uri="{BB962C8B-B14F-4D97-AF65-F5344CB8AC3E}">
        <p14:creationId xmlns:p14="http://schemas.microsoft.com/office/powerpoint/2010/main" val="344888256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08665-06CE-6154-41BE-59F179144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32CF8DD4-B8F1-6062-6369-D63F46649AC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D54C66-F123-4FE5-0B92-1D524180D9B8}"/>
              </a:ext>
            </a:extLst>
          </p:cNvPr>
          <p:cNvSpPr txBox="1"/>
          <p:nvPr/>
        </p:nvSpPr>
        <p:spPr>
          <a:xfrm>
            <a:off x="495300" y="605071"/>
            <a:ext cx="11201400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Holy, there is no one like You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There is none beside You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Open up my eyes in wonder </a:t>
            </a:r>
          </a:p>
        </p:txBody>
      </p:sp>
    </p:spTree>
    <p:extLst>
      <p:ext uri="{BB962C8B-B14F-4D97-AF65-F5344CB8AC3E}">
        <p14:creationId xmlns:p14="http://schemas.microsoft.com/office/powerpoint/2010/main" val="3296347627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DEABA-DEB8-3F5F-E4E5-930255749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883BFECD-3D2C-70C7-F9C0-5CD654FC476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B8462F-EB28-CBFF-BCA5-A87922D99DB7}"/>
              </a:ext>
            </a:extLst>
          </p:cNvPr>
          <p:cNvSpPr txBox="1"/>
          <p:nvPr/>
        </p:nvSpPr>
        <p:spPr>
          <a:xfrm>
            <a:off x="373380" y="313063"/>
            <a:ext cx="11201400" cy="485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Show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Who You are and fill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</a:t>
            </a:r>
            <a:r>
              <a:rPr kumimoji="1" lang="en-US" altLang="ja-JP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ith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Your heart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lead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In Your love to those around me</a:t>
            </a:r>
          </a:p>
        </p:txBody>
      </p:sp>
    </p:spTree>
    <p:extLst>
      <p:ext uri="{BB962C8B-B14F-4D97-AF65-F5344CB8AC3E}">
        <p14:creationId xmlns:p14="http://schemas.microsoft.com/office/powerpoint/2010/main" val="54993394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all_watercolor_3-HD 1080">
            <a:hlinkClick r:id="" action="ppaction://media"/>
            <a:extLst>
              <a:ext uri="{FF2B5EF4-FFF2-40B4-BE49-F238E27FC236}">
                <a16:creationId xmlns:a16="http://schemas.microsoft.com/office/drawing/2014/main" id="{F2F92800-8151-9744-F0E0-3BBF00D0DD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749EE0-D58C-626E-EF93-517D97124214}"/>
              </a:ext>
            </a:extLst>
          </p:cNvPr>
          <p:cNvSpPr txBox="1"/>
          <p:nvPr/>
        </p:nvSpPr>
        <p:spPr>
          <a:xfrm>
            <a:off x="495300" y="99883"/>
            <a:ext cx="11201400" cy="6876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I will build my life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U</a:t>
            </a:r>
            <a:r>
              <a:rPr kumimoji="1" lang="en-US" altLang="ja-JP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pon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Your love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It is a firm foundation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I will put my trust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In You alone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A</a:t>
            </a:r>
            <a:r>
              <a:rPr kumimoji="1" lang="en-US" altLang="ja-JP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nd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I will not be shaken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(x2)</a:t>
            </a:r>
          </a:p>
        </p:txBody>
      </p:sp>
    </p:spTree>
    <p:extLst>
      <p:ext uri="{BB962C8B-B14F-4D97-AF65-F5344CB8AC3E}">
        <p14:creationId xmlns:p14="http://schemas.microsoft.com/office/powerpoint/2010/main" val="3182490032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5E41C-77B1-0279-9589-BCBEF6824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DAD12224-1650-B3F8-CBA3-242CABFFCF5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29E1C8-DC9A-1607-43E4-2A2A5AA757DD}"/>
              </a:ext>
            </a:extLst>
          </p:cNvPr>
          <p:cNvSpPr txBox="1"/>
          <p:nvPr/>
        </p:nvSpPr>
        <p:spPr>
          <a:xfrm>
            <a:off x="495300" y="605071"/>
            <a:ext cx="11201400" cy="28238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Holy, there is no one like You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There is none beside You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Open up my eyes in wonder </a:t>
            </a:r>
          </a:p>
        </p:txBody>
      </p:sp>
    </p:spTree>
    <p:extLst>
      <p:ext uri="{BB962C8B-B14F-4D97-AF65-F5344CB8AC3E}">
        <p14:creationId xmlns:p14="http://schemas.microsoft.com/office/powerpoint/2010/main" val="128479258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F2AE4-7D8F-D2A2-8442-916A0EA67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romalite_16-HD 1080">
            <a:hlinkClick r:id="" action="ppaction://media"/>
            <a:extLst>
              <a:ext uri="{FF2B5EF4-FFF2-40B4-BE49-F238E27FC236}">
                <a16:creationId xmlns:a16="http://schemas.microsoft.com/office/drawing/2014/main" id="{ACDB63BD-840F-7DBB-1D08-B2475639BC0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2192000" cy="68578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01B7CF-C10A-62C9-CA56-92AE097153D4}"/>
              </a:ext>
            </a:extLst>
          </p:cNvPr>
          <p:cNvSpPr txBox="1"/>
          <p:nvPr/>
        </p:nvSpPr>
        <p:spPr>
          <a:xfrm>
            <a:off x="373380" y="313063"/>
            <a:ext cx="11201400" cy="4850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Show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Who You are and fill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W</a:t>
            </a:r>
            <a:r>
              <a:rPr kumimoji="1" lang="en-US" altLang="ja-JP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ith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Your heart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lead me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In Your love to those around me</a:t>
            </a:r>
          </a:p>
        </p:txBody>
      </p:sp>
    </p:spTree>
    <p:extLst>
      <p:ext uri="{BB962C8B-B14F-4D97-AF65-F5344CB8AC3E}">
        <p14:creationId xmlns:p14="http://schemas.microsoft.com/office/powerpoint/2010/main" val="3162227554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1004F-8A6C-05AF-1673-2A9037108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all_watercolor_3-HD 1080">
            <a:hlinkClick r:id="" action="ppaction://media"/>
            <a:extLst>
              <a:ext uri="{FF2B5EF4-FFF2-40B4-BE49-F238E27FC236}">
                <a16:creationId xmlns:a16="http://schemas.microsoft.com/office/drawing/2014/main" id="{45206957-5D53-0126-8995-E1B302A8A6A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C54387-3F5A-1BA9-6BE8-F21374E93A21}"/>
              </a:ext>
            </a:extLst>
          </p:cNvPr>
          <p:cNvSpPr txBox="1"/>
          <p:nvPr/>
        </p:nvSpPr>
        <p:spPr>
          <a:xfrm>
            <a:off x="495300" y="99883"/>
            <a:ext cx="11201400" cy="5863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I will build my life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U</a:t>
            </a:r>
            <a:r>
              <a:rPr kumimoji="1" lang="en-US" altLang="ja-JP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pon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Your love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It is a firm foundation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And I will put my trust 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In You alone</a:t>
            </a:r>
          </a:p>
          <a:p>
            <a:pPr marL="342900" marR="0" lvl="0" indent="-342900" algn="ctr" defTabSz="457200" rtl="0" eaLnBrk="1" fontAlgn="auto" latinLnBrk="0" hangingPunct="1">
              <a:lnSpc>
                <a:spcPts val="55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A</a:t>
            </a:r>
            <a:r>
              <a:rPr kumimoji="1" lang="en-US" altLang="ja-JP" sz="6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nd</a:t>
            </a:r>
            <a:r>
              <a:rPr kumimoji="1" lang="en-US" altLang="ja-JP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90500">
                    <a:prstClr val="black">
                      <a:lumMod val="95000"/>
                      <a:lumOff val="5000"/>
                    </a:prstClr>
                  </a:glow>
                </a:effectLst>
                <a:uLnTx/>
                <a:uFillTx/>
                <a:latin typeface="ＭＳ Ｐゴシック" panose="020B0600070205080204" pitchFamily="34" charset="-128"/>
                <a:ea typeface="ＭＳ Ｐゴシック" panose="020B0600070205080204" pitchFamily="34" charset="-128"/>
                <a:cs typeface="+mn-cs"/>
              </a:rPr>
              <a:t> I will not be shaken</a:t>
            </a:r>
          </a:p>
        </p:txBody>
      </p:sp>
    </p:spTree>
    <p:extLst>
      <p:ext uri="{BB962C8B-B14F-4D97-AF65-F5344CB8AC3E}">
        <p14:creationId xmlns:p14="http://schemas.microsoft.com/office/powerpoint/2010/main" val="402297204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19.1.27礼拝賛美" id="{432FA927-2007-3747-A488-39046C69C8A7}" vid="{2683BEE0-3464-7E46-BABD-9FD288B7F34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910</Words>
  <Application>Microsoft Office PowerPoint</Application>
  <PresentationFormat>Widescreen</PresentationFormat>
  <Paragraphs>146</Paragraphs>
  <Slides>35</Slides>
  <Notes>21</Notes>
  <HiddenSlides>0</HiddenSlides>
  <MMClips>11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MS PGothic</vt:lpstr>
      <vt:lpstr>MS PGothic</vt:lpstr>
      <vt:lpstr>Arial</vt:lpstr>
      <vt:lpstr>Calibri</vt:lpstr>
      <vt:lpstr>Calibri Light</vt:lpstr>
      <vt:lpstr>Century</vt:lpstr>
      <vt:lpstr>2_Office テーマ</vt:lpstr>
      <vt:lpstr>3_Office テーマ</vt:lpstr>
      <vt:lpstr>All the Earth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Shout to the LORD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Build My Life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LORD,  I LIFT YOUR NAME ON HIGH</dc:title>
  <dc:creator>Johan Strydom</dc:creator>
  <cp:lastModifiedBy>Johan Strydom</cp:lastModifiedBy>
  <cp:revision>4</cp:revision>
  <dcterms:created xsi:type="dcterms:W3CDTF">2024-05-16T04:51:15Z</dcterms:created>
  <dcterms:modified xsi:type="dcterms:W3CDTF">2026-08-29T07:21:00Z</dcterms:modified>
</cp:coreProperties>
</file>