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884" r:id="rId1"/>
    <p:sldMasterId id="2147485908" r:id="rId2"/>
    <p:sldMasterId id="2147485920" r:id="rId3"/>
    <p:sldMasterId id="2147485932" r:id="rId4"/>
    <p:sldMasterId id="2147485944" r:id="rId5"/>
    <p:sldMasterId id="2147485956" r:id="rId6"/>
    <p:sldMasterId id="2147485968" r:id="rId7"/>
    <p:sldMasterId id="2147485980" r:id="rId8"/>
  </p:sldMasterIdLst>
  <p:notesMasterIdLst>
    <p:notesMasterId r:id="rId32"/>
  </p:notesMasterIdLst>
  <p:sldIdLst>
    <p:sldId id="5753" r:id="rId9"/>
    <p:sldId id="5754" r:id="rId10"/>
    <p:sldId id="5755" r:id="rId11"/>
    <p:sldId id="5757" r:id="rId12"/>
    <p:sldId id="5766" r:id="rId13"/>
    <p:sldId id="5767" r:id="rId14"/>
    <p:sldId id="5769" r:id="rId15"/>
    <p:sldId id="5745" r:id="rId16"/>
    <p:sldId id="5746" r:id="rId17"/>
    <p:sldId id="5747" r:id="rId18"/>
    <p:sldId id="5748" r:id="rId19"/>
    <p:sldId id="5749" r:id="rId20"/>
    <p:sldId id="5750" r:id="rId21"/>
    <p:sldId id="5752" r:id="rId22"/>
    <p:sldId id="4474" r:id="rId23"/>
    <p:sldId id="4986" r:id="rId24"/>
    <p:sldId id="4987" r:id="rId25"/>
    <p:sldId id="4991" r:id="rId26"/>
    <p:sldId id="5763" r:id="rId27"/>
    <p:sldId id="5764" r:id="rId28"/>
    <p:sldId id="5765" r:id="rId29"/>
    <p:sldId id="4988" r:id="rId30"/>
    <p:sldId id="498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FFDEA-DB0B-4F75-9886-AE4D959534DC}" v="15" dt="2026-09-05T09:54:05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00" autoAdjust="0"/>
    <p:restoredTop sz="93464" autoAdjust="0"/>
  </p:normalViewPr>
  <p:slideViewPr>
    <p:cSldViewPr snapToGrid="0">
      <p:cViewPr varScale="1">
        <p:scale>
          <a:sx n="76" d="100"/>
          <a:sy n="76" d="100"/>
        </p:scale>
        <p:origin x="231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Strydom" userId="61f3b8331bf4eec6" providerId="LiveId" clId="{9399BCC9-292C-444E-BBE0-AD3A6262B0C3}"/>
    <pc:docChg chg="undo redo custSel addSld delSld modSld sldOrd addMainMaster delMainMaster">
      <pc:chgData name="Johan Strydom" userId="61f3b8331bf4eec6" providerId="LiveId" clId="{9399BCC9-292C-444E-BBE0-AD3A6262B0C3}" dt="2026-09-05T10:02:38.537" v="13246" actId="404"/>
      <pc:docMkLst>
        <pc:docMk/>
      </pc:docMkLst>
      <pc:sldChg chg="add">
        <pc:chgData name="Johan Strydom" userId="61f3b8331bf4eec6" providerId="LiveId" clId="{9399BCC9-292C-444E-BBE0-AD3A6262B0C3}" dt="2026-09-05T02:11:52.664" v="12157"/>
        <pc:sldMkLst>
          <pc:docMk/>
          <pc:sldMk cId="1120437453" sldId="4474"/>
        </pc:sldMkLst>
      </pc:sldChg>
      <pc:sldChg chg="add">
        <pc:chgData name="Johan Strydom" userId="61f3b8331bf4eec6" providerId="LiveId" clId="{9399BCC9-292C-444E-BBE0-AD3A6262B0C3}" dt="2026-09-05T02:11:52.664" v="12157"/>
        <pc:sldMkLst>
          <pc:docMk/>
          <pc:sldMk cId="4155997170" sldId="4986"/>
        </pc:sldMkLst>
      </pc:sldChg>
      <pc:sldChg chg="add">
        <pc:chgData name="Johan Strydom" userId="61f3b8331bf4eec6" providerId="LiveId" clId="{9399BCC9-292C-444E-BBE0-AD3A6262B0C3}" dt="2026-09-05T02:11:52.664" v="12157"/>
        <pc:sldMkLst>
          <pc:docMk/>
          <pc:sldMk cId="2128110843" sldId="4987"/>
        </pc:sldMkLst>
      </pc:sldChg>
      <pc:sldChg chg="add">
        <pc:chgData name="Johan Strydom" userId="61f3b8331bf4eec6" providerId="LiveId" clId="{9399BCC9-292C-444E-BBE0-AD3A6262B0C3}" dt="2026-09-05T02:11:52.664" v="12157"/>
        <pc:sldMkLst>
          <pc:docMk/>
          <pc:sldMk cId="1663595942" sldId="4988"/>
        </pc:sldMkLst>
      </pc:sldChg>
      <pc:sldChg chg="add ord">
        <pc:chgData name="Johan Strydom" userId="61f3b8331bf4eec6" providerId="LiveId" clId="{9399BCC9-292C-444E-BBE0-AD3A6262B0C3}" dt="2026-09-05T08:41:04.565" v="12512"/>
        <pc:sldMkLst>
          <pc:docMk/>
          <pc:sldMk cId="4008813370" sldId="4989"/>
        </pc:sldMkLst>
      </pc:sldChg>
      <pc:sldChg chg="add">
        <pc:chgData name="Johan Strydom" userId="61f3b8331bf4eec6" providerId="LiveId" clId="{9399BCC9-292C-444E-BBE0-AD3A6262B0C3}" dt="2026-09-05T02:11:52.664" v="12157"/>
        <pc:sldMkLst>
          <pc:docMk/>
          <pc:sldMk cId="1967365610" sldId="4991"/>
        </pc:sldMkLst>
      </pc:sldChg>
      <pc:sldChg chg="add del">
        <pc:chgData name="Johan Strydom" userId="61f3b8331bf4eec6" providerId="LiveId" clId="{9399BCC9-292C-444E-BBE0-AD3A6262B0C3}" dt="2026-09-05T08:41:26.913" v="12513" actId="2696"/>
        <pc:sldMkLst>
          <pc:docMk/>
          <pc:sldMk cId="1220009996" sldId="5414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181684496" sldId="5468"/>
        </pc:sldMkLst>
      </pc:sldChg>
      <pc:sldChg chg="add del">
        <pc:chgData name="Johan Strydom" userId="61f3b8331bf4eec6" providerId="LiveId" clId="{9399BCC9-292C-444E-BBE0-AD3A6262B0C3}" dt="2026-09-05T02:13:18.152" v="12160" actId="2696"/>
        <pc:sldMkLst>
          <pc:docMk/>
          <pc:sldMk cId="2214412023" sldId="5472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134921568" sldId="5745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3623837228" sldId="5746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1475625374" sldId="5747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3215291612" sldId="5748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3155550081" sldId="5749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3314942326" sldId="5750"/>
        </pc:sldMkLst>
      </pc:sldChg>
      <pc:sldChg chg="add">
        <pc:chgData name="Johan Strydom" userId="61f3b8331bf4eec6" providerId="LiveId" clId="{9399BCC9-292C-444E-BBE0-AD3A6262B0C3}" dt="2026-09-05T02:27:56.850" v="12161"/>
        <pc:sldMkLst>
          <pc:docMk/>
          <pc:sldMk cId="1384520922" sldId="5752"/>
        </pc:sldMkLst>
      </pc:sldChg>
      <pc:sldChg chg="modSp add mod">
        <pc:chgData name="Johan Strydom" userId="61f3b8331bf4eec6" providerId="LiveId" clId="{9399BCC9-292C-444E-BBE0-AD3A6262B0C3}" dt="2026-09-05T02:34:15.448" v="12168" actId="20577"/>
        <pc:sldMkLst>
          <pc:docMk/>
          <pc:sldMk cId="144314405" sldId="5753"/>
        </pc:sldMkLst>
        <pc:spChg chg="mod">
          <ac:chgData name="Johan Strydom" userId="61f3b8331bf4eec6" providerId="LiveId" clId="{9399BCC9-292C-444E-BBE0-AD3A6262B0C3}" dt="2026-09-05T02:34:15.448" v="12168" actId="20577"/>
          <ac:spMkLst>
            <pc:docMk/>
            <pc:sldMk cId="144314405" sldId="5753"/>
            <ac:spMk id="2" creationId="{DBB2E01B-D02E-593C-0799-7F338FD2E5E9}"/>
          </ac:spMkLst>
        </pc:sp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1558790922" sldId="5753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249534199" sldId="5754"/>
        </pc:sldMkLst>
      </pc:sldChg>
      <pc:sldChg chg="modSp add mod">
        <pc:chgData name="Johan Strydom" userId="61f3b8331bf4eec6" providerId="LiveId" clId="{9399BCC9-292C-444E-BBE0-AD3A6262B0C3}" dt="2026-09-05T09:41:18.114" v="12728" actId="403"/>
        <pc:sldMkLst>
          <pc:docMk/>
          <pc:sldMk cId="1813478934" sldId="5754"/>
        </pc:sldMkLst>
        <pc:spChg chg="mod">
          <ac:chgData name="Johan Strydom" userId="61f3b8331bf4eec6" providerId="LiveId" clId="{9399BCC9-292C-444E-BBE0-AD3A6262B0C3}" dt="2026-09-05T09:41:18.114" v="12728" actId="403"/>
          <ac:spMkLst>
            <pc:docMk/>
            <pc:sldMk cId="1813478934" sldId="5754"/>
            <ac:spMk id="6" creationId="{3FB5AAE6-99FD-BB13-A311-0D7A12B7A7B0}"/>
          </ac:spMkLst>
        </pc:spChg>
        <pc:picChg chg="mod">
          <ac:chgData name="Johan Strydom" userId="61f3b8331bf4eec6" providerId="LiveId" clId="{9399BCC9-292C-444E-BBE0-AD3A6262B0C3}" dt="2026-09-05T09:35:29.918" v="12629" actId="14100"/>
          <ac:picMkLst>
            <pc:docMk/>
            <pc:sldMk cId="1813478934" sldId="5754"/>
            <ac:picMk id="4" creationId="{CA6071AF-A28F-C7A9-69C9-52F9AC9C6A00}"/>
          </ac:picMkLst>
        </pc:pic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353237462" sldId="5755"/>
        </pc:sldMkLst>
      </pc:sldChg>
      <pc:sldChg chg="modSp add mod">
        <pc:chgData name="Johan Strydom" userId="61f3b8331bf4eec6" providerId="LiveId" clId="{9399BCC9-292C-444E-BBE0-AD3A6262B0C3}" dt="2026-09-05T09:55:50.709" v="13048" actId="1076"/>
        <pc:sldMkLst>
          <pc:docMk/>
          <pc:sldMk cId="2690907748" sldId="5755"/>
        </pc:sldMkLst>
        <pc:spChg chg="mod">
          <ac:chgData name="Johan Strydom" userId="61f3b8331bf4eec6" providerId="LiveId" clId="{9399BCC9-292C-444E-BBE0-AD3A6262B0C3}" dt="2026-09-05T09:55:50.709" v="13048" actId="1076"/>
          <ac:spMkLst>
            <pc:docMk/>
            <pc:sldMk cId="2690907748" sldId="5755"/>
            <ac:spMk id="5" creationId="{42FDF471-CEE3-D51F-3894-E57B4E3AF5FA}"/>
          </ac:spMkLst>
        </pc:spChg>
        <pc:picChg chg="mod">
          <ac:chgData name="Johan Strydom" userId="61f3b8331bf4eec6" providerId="LiveId" clId="{9399BCC9-292C-444E-BBE0-AD3A6262B0C3}" dt="2026-09-05T09:55:45.294" v="13047" actId="1076"/>
          <ac:picMkLst>
            <pc:docMk/>
            <pc:sldMk cId="2690907748" sldId="5755"/>
            <ac:picMk id="4" creationId="{D62E76B3-610C-796E-ABEA-3C35CFD16498}"/>
          </ac:picMkLst>
        </pc:pic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1438627074" sldId="5756"/>
        </pc:sldMkLst>
      </pc:sldChg>
      <pc:sldChg chg="add del">
        <pc:chgData name="Johan Strydom" userId="61f3b8331bf4eec6" providerId="LiveId" clId="{9399BCC9-292C-444E-BBE0-AD3A6262B0C3}" dt="2026-09-05T02:37:20.539" v="12302" actId="2696"/>
        <pc:sldMkLst>
          <pc:docMk/>
          <pc:sldMk cId="4041626224" sldId="5756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2744782911" sldId="5757"/>
        </pc:sldMkLst>
      </pc:sldChg>
      <pc:sldChg chg="modSp add mod">
        <pc:chgData name="Johan Strydom" userId="61f3b8331bf4eec6" providerId="LiveId" clId="{9399BCC9-292C-444E-BBE0-AD3A6262B0C3}" dt="2026-09-05T09:53:44.451" v="13028" actId="255"/>
        <pc:sldMkLst>
          <pc:docMk/>
          <pc:sldMk cId="4044352974" sldId="5757"/>
        </pc:sldMkLst>
        <pc:spChg chg="mod">
          <ac:chgData name="Johan Strydom" userId="61f3b8331bf4eec6" providerId="LiveId" clId="{9399BCC9-292C-444E-BBE0-AD3A6262B0C3}" dt="2026-09-05T09:53:44.451" v="13028" actId="255"/>
          <ac:spMkLst>
            <pc:docMk/>
            <pc:sldMk cId="4044352974" sldId="5757"/>
            <ac:spMk id="5" creationId="{6352D3E6-9723-76DE-9FDF-AC651405E02E}"/>
          </ac:spMkLst>
        </pc:spChg>
      </pc:sldChg>
      <pc:sldChg chg="add del">
        <pc:chgData name="Johan Strydom" userId="61f3b8331bf4eec6" providerId="LiveId" clId="{9399BCC9-292C-444E-BBE0-AD3A6262B0C3}" dt="2026-09-05T02:44:49.496" v="12462" actId="2696"/>
        <pc:sldMkLst>
          <pc:docMk/>
          <pc:sldMk cId="1862880760" sldId="5758"/>
        </pc:sldMkLst>
      </pc:sldChg>
      <pc:sldChg chg="add del">
        <pc:chgData name="Johan Strydom" userId="61f3b8331bf4eec6" providerId="LiveId" clId="{9399BCC9-292C-444E-BBE0-AD3A6262B0C3}" dt="2026-09-05T02:37:38.652" v="12305" actId="2696"/>
        <pc:sldMkLst>
          <pc:docMk/>
          <pc:sldMk cId="2492355047" sldId="5758"/>
        </pc:sldMkLst>
      </pc:sldChg>
      <pc:sldChg chg="modSp add del mod">
        <pc:chgData name="Johan Strydom" userId="61f3b8331bf4eec6" providerId="LiveId" clId="{9399BCC9-292C-444E-BBE0-AD3A6262B0C3}" dt="2026-09-05T09:48:43.463" v="12977" actId="2696"/>
        <pc:sldMkLst>
          <pc:docMk/>
          <pc:sldMk cId="3014253703" sldId="5758"/>
        </pc:sldMkLst>
        <pc:spChg chg="mod">
          <ac:chgData name="Johan Strydom" userId="61f3b8331bf4eec6" providerId="LiveId" clId="{9399BCC9-292C-444E-BBE0-AD3A6262B0C3}" dt="2026-09-05T02:46:25.880" v="12473" actId="20577"/>
          <ac:spMkLst>
            <pc:docMk/>
            <pc:sldMk cId="3014253703" sldId="5758"/>
            <ac:spMk id="6" creationId="{B836F9C3-3E5A-BF64-AF12-1A09C658D3DB}"/>
          </ac:spMkLst>
        </pc:sp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3448882563" sldId="5758"/>
        </pc:sldMkLst>
      </pc:sldChg>
      <pc:sldChg chg="modSp add del mod">
        <pc:chgData name="Johan Strydom" userId="61f3b8331bf4eec6" providerId="LiveId" clId="{9399BCC9-292C-444E-BBE0-AD3A6262B0C3}" dt="2026-09-05T09:49:37.544" v="12991" actId="2696"/>
        <pc:sldMkLst>
          <pc:docMk/>
          <pc:sldMk cId="188517442" sldId="5759"/>
        </pc:sldMkLst>
        <pc:spChg chg="mod">
          <ac:chgData name="Johan Strydom" userId="61f3b8331bf4eec6" providerId="LiveId" clId="{9399BCC9-292C-444E-BBE0-AD3A6262B0C3}" dt="2026-09-05T08:29:47.948" v="12494" actId="20577"/>
          <ac:spMkLst>
            <pc:docMk/>
            <pc:sldMk cId="188517442" sldId="5759"/>
            <ac:spMk id="5" creationId="{6097CE04-D170-9AA7-DE3E-48999C5BFE9A}"/>
          </ac:spMkLst>
        </pc:spChg>
      </pc:sldChg>
      <pc:sldChg chg="add del">
        <pc:chgData name="Johan Strydom" userId="61f3b8331bf4eec6" providerId="LiveId" clId="{9399BCC9-292C-444E-BBE0-AD3A6262B0C3}" dt="2026-09-05T02:42:31.409" v="12460" actId="2696"/>
        <pc:sldMkLst>
          <pc:docMk/>
          <pc:sldMk cId="970771236" sldId="5759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3296347627" sldId="5759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549933944" sldId="5760"/>
        </pc:sldMkLst>
      </pc:sldChg>
      <pc:sldChg chg="modSp add del mod">
        <pc:chgData name="Johan Strydom" userId="61f3b8331bf4eec6" providerId="LiveId" clId="{9399BCC9-292C-444E-BBE0-AD3A6262B0C3}" dt="2026-09-05T09:56:38.720" v="13052" actId="2696"/>
        <pc:sldMkLst>
          <pc:docMk/>
          <pc:sldMk cId="3413293613" sldId="5760"/>
        </pc:sldMkLst>
        <pc:spChg chg="mod">
          <ac:chgData name="Johan Strydom" userId="61f3b8331bf4eec6" providerId="LiveId" clId="{9399BCC9-292C-444E-BBE0-AD3A6262B0C3}" dt="2026-09-05T08:30:25.703" v="12499" actId="20577"/>
          <ac:spMkLst>
            <pc:docMk/>
            <pc:sldMk cId="3413293613" sldId="5760"/>
            <ac:spMk id="5" creationId="{2F523694-AD66-4AED-D97F-B307C42D2881}"/>
          </ac:spMkLst>
        </pc:spChg>
      </pc:sldChg>
      <pc:sldChg chg="add del">
        <pc:chgData name="Johan Strydom" userId="61f3b8331bf4eec6" providerId="LiveId" clId="{9399BCC9-292C-444E-BBE0-AD3A6262B0C3}" dt="2026-09-05T02:42:31.409" v="12460" actId="2696"/>
        <pc:sldMkLst>
          <pc:docMk/>
          <pc:sldMk cId="3524474575" sldId="5760"/>
        </pc:sldMkLst>
      </pc:sldChg>
      <pc:sldChg chg="new del">
        <pc:chgData name="Johan Strydom" userId="61f3b8331bf4eec6" providerId="LiveId" clId="{9399BCC9-292C-444E-BBE0-AD3A6262B0C3}" dt="2026-09-05T08:37:03.427" v="12509" actId="2696"/>
        <pc:sldMkLst>
          <pc:docMk/>
          <pc:sldMk cId="192580453" sldId="5761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3182490032" sldId="5761"/>
        </pc:sldMkLst>
      </pc:sldChg>
      <pc:sldChg chg="add del">
        <pc:chgData name="Johan Strydom" userId="61f3b8331bf4eec6" providerId="LiveId" clId="{9399BCC9-292C-444E-BBE0-AD3A6262B0C3}" dt="2026-09-05T02:37:26.808" v="12303" actId="2696"/>
        <pc:sldMkLst>
          <pc:docMk/>
          <pc:sldMk cId="3750922799" sldId="5761"/>
        </pc:sldMkLst>
      </pc:sldChg>
      <pc:sldChg chg="add del">
        <pc:chgData name="Johan Strydom" userId="61f3b8331bf4eec6" providerId="LiveId" clId="{9399BCC9-292C-444E-BBE0-AD3A6262B0C3}" dt="2026-09-05T08:30:37.949" v="12500" actId="2696"/>
        <pc:sldMkLst>
          <pc:docMk/>
          <pc:sldMk cId="3966615436" sldId="5761"/>
        </pc:sldMkLst>
      </pc:sldChg>
      <pc:sldChg chg="modSp add del mod">
        <pc:chgData name="Johan Strydom" userId="61f3b8331bf4eec6" providerId="LiveId" clId="{9399BCC9-292C-444E-BBE0-AD3A6262B0C3}" dt="2026-09-05T08:30:37.949" v="12500" actId="2696"/>
        <pc:sldMkLst>
          <pc:docMk/>
          <pc:sldMk cId="390602066" sldId="5762"/>
        </pc:sldMkLst>
        <pc:spChg chg="mod">
          <ac:chgData name="Johan Strydom" userId="61f3b8331bf4eec6" providerId="LiveId" clId="{9399BCC9-292C-444E-BBE0-AD3A6262B0C3}" dt="2026-09-05T02:48:31.824" v="12482" actId="20577"/>
          <ac:spMkLst>
            <pc:docMk/>
            <pc:sldMk cId="390602066" sldId="5762"/>
            <ac:spMk id="5" creationId="{52CCCDF4-2AB8-4FA6-FC9A-D86E13DFF63D}"/>
          </ac:spMkLst>
        </pc:spChg>
      </pc:sldChg>
      <pc:sldChg chg="new del">
        <pc:chgData name="Johan Strydom" userId="61f3b8331bf4eec6" providerId="LiveId" clId="{9399BCC9-292C-444E-BBE0-AD3A6262B0C3}" dt="2026-09-05T08:40:15.788" v="12510" actId="2696"/>
        <pc:sldMkLst>
          <pc:docMk/>
          <pc:sldMk cId="2379926288" sldId="5762"/>
        </pc:sldMkLst>
      </pc:sldChg>
      <pc:sldChg chg="modSp add del mod">
        <pc:chgData name="Johan Strydom" userId="61f3b8331bf4eec6" providerId="LiveId" clId="{9399BCC9-292C-444E-BBE0-AD3A6262B0C3}" dt="2026-09-05T08:30:59.108" v="12501" actId="2696"/>
        <pc:sldMkLst>
          <pc:docMk/>
          <pc:sldMk cId="338501866" sldId="5763"/>
        </pc:sldMkLst>
        <pc:spChg chg="mod">
          <ac:chgData name="Johan Strydom" userId="61f3b8331bf4eec6" providerId="LiveId" clId="{9399BCC9-292C-444E-BBE0-AD3A6262B0C3}" dt="2026-09-05T02:49:23.842" v="12487" actId="20577"/>
          <ac:spMkLst>
            <pc:docMk/>
            <pc:sldMk cId="338501866" sldId="5763"/>
            <ac:spMk id="5" creationId="{CE9B87A3-1B27-F0B4-5DA2-0A7CAF1288E6}"/>
          </ac:spMkLst>
        </pc:sp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1284792588" sldId="5763"/>
        </pc:sldMkLst>
      </pc:sldChg>
      <pc:sldChg chg="add del">
        <pc:chgData name="Johan Strydom" userId="61f3b8331bf4eec6" providerId="LiveId" clId="{9399BCC9-292C-444E-BBE0-AD3A6262B0C3}" dt="2026-09-05T02:42:31.409" v="12460" actId="2696"/>
        <pc:sldMkLst>
          <pc:docMk/>
          <pc:sldMk cId="1840701224" sldId="5763"/>
        </pc:sldMkLst>
      </pc:sldChg>
      <pc:sldChg chg="delSp modSp add mod">
        <pc:chgData name="Johan Strydom" userId="61f3b8331bf4eec6" providerId="LiveId" clId="{9399BCC9-292C-444E-BBE0-AD3A6262B0C3}" dt="2026-09-05T10:02:00.061" v="13225" actId="20577"/>
        <pc:sldMkLst>
          <pc:docMk/>
          <pc:sldMk cId="3722066306" sldId="5763"/>
        </pc:sldMkLst>
        <pc:spChg chg="del">
          <ac:chgData name="Johan Strydom" userId="61f3b8331bf4eec6" providerId="LiveId" clId="{9399BCC9-292C-444E-BBE0-AD3A6262B0C3}" dt="2026-09-05T08:34:24.261" v="12506" actId="478"/>
          <ac:spMkLst>
            <pc:docMk/>
            <pc:sldMk cId="3722066306" sldId="5763"/>
            <ac:spMk id="4" creationId="{B952BE4F-F21D-B53A-5A36-333B877FAE56}"/>
          </ac:spMkLst>
        </pc:spChg>
        <pc:spChg chg="mod">
          <ac:chgData name="Johan Strydom" userId="61f3b8331bf4eec6" providerId="LiveId" clId="{9399BCC9-292C-444E-BBE0-AD3A6262B0C3}" dt="2026-09-05T10:02:00.061" v="13225" actId="20577"/>
          <ac:spMkLst>
            <pc:docMk/>
            <pc:sldMk cId="3722066306" sldId="5763"/>
            <ac:spMk id="74753" creationId="{394C1F6F-E315-5206-E25A-23FA20AC21F2}"/>
          </ac:spMkLst>
        </pc:spChg>
      </pc:sldChg>
      <pc:sldChg chg="add del">
        <pc:chgData name="Johan Strydom" userId="61f3b8331bf4eec6" providerId="LiveId" clId="{9399BCC9-292C-444E-BBE0-AD3A6262B0C3}" dt="2026-09-05T02:42:31.409" v="12460" actId="2696"/>
        <pc:sldMkLst>
          <pc:docMk/>
          <pc:sldMk cId="1147241795" sldId="5764"/>
        </pc:sldMkLst>
      </pc:sldChg>
      <pc:sldChg chg="delSp modSp add mod">
        <pc:chgData name="Johan Strydom" userId="61f3b8331bf4eec6" providerId="LiveId" clId="{9399BCC9-292C-444E-BBE0-AD3A6262B0C3}" dt="2026-09-05T10:02:38.537" v="13246" actId="404"/>
        <pc:sldMkLst>
          <pc:docMk/>
          <pc:sldMk cId="2569613515" sldId="5764"/>
        </pc:sldMkLst>
        <pc:spChg chg="del">
          <ac:chgData name="Johan Strydom" userId="61f3b8331bf4eec6" providerId="LiveId" clId="{9399BCC9-292C-444E-BBE0-AD3A6262B0C3}" dt="2026-09-05T08:35:27.552" v="12508" actId="478"/>
          <ac:spMkLst>
            <pc:docMk/>
            <pc:sldMk cId="2569613515" sldId="5764"/>
            <ac:spMk id="4" creationId="{CCB1B9F0-0E54-E35C-080B-D601E16B5B65}"/>
          </ac:spMkLst>
        </pc:spChg>
        <pc:spChg chg="mod">
          <ac:chgData name="Johan Strydom" userId="61f3b8331bf4eec6" providerId="LiveId" clId="{9399BCC9-292C-444E-BBE0-AD3A6262B0C3}" dt="2026-09-05T10:02:38.537" v="13246" actId="404"/>
          <ac:spMkLst>
            <pc:docMk/>
            <pc:sldMk cId="2569613515" sldId="5764"/>
            <ac:spMk id="76801" creationId="{0301E274-202C-B459-30C8-9F5DB5C26E24}"/>
          </ac:spMkLst>
        </pc:spChg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3162227554" sldId="5764"/>
        </pc:sldMkLst>
      </pc:sldChg>
      <pc:sldChg chg="add del">
        <pc:chgData name="Johan Strydom" userId="61f3b8331bf4eec6" providerId="LiveId" clId="{9399BCC9-292C-444E-BBE0-AD3A6262B0C3}" dt="2026-09-05T02:37:33.338" v="12304" actId="2696"/>
        <pc:sldMkLst>
          <pc:docMk/>
          <pc:sldMk cId="1232824777" sldId="5765"/>
        </pc:sldMkLst>
      </pc:sldChg>
      <pc:sldChg chg="add">
        <pc:chgData name="Johan Strydom" userId="61f3b8331bf4eec6" providerId="LiveId" clId="{9399BCC9-292C-444E-BBE0-AD3A6262B0C3}" dt="2026-09-05T08:33:49.888" v="12504"/>
        <pc:sldMkLst>
          <pc:docMk/>
          <pc:sldMk cId="3922461268" sldId="5765"/>
        </pc:sldMkLst>
      </pc:sldChg>
      <pc:sldChg chg="add del">
        <pc:chgData name="Johan Strydom" userId="61f3b8331bf4eec6" providerId="LiveId" clId="{9399BCC9-292C-444E-BBE0-AD3A6262B0C3}" dt="2026-09-05T02:30:28.681" v="12162" actId="2696"/>
        <pc:sldMkLst>
          <pc:docMk/>
          <pc:sldMk cId="4022972045" sldId="5765"/>
        </pc:sldMkLst>
      </pc:sldChg>
      <pc:sldChg chg="modSp add mod">
        <pc:chgData name="Johan Strydom" userId="61f3b8331bf4eec6" providerId="LiveId" clId="{9399BCC9-292C-444E-BBE0-AD3A6262B0C3}" dt="2026-09-05T09:48:39.731" v="12976" actId="20577"/>
        <pc:sldMkLst>
          <pc:docMk/>
          <pc:sldMk cId="3359014675" sldId="5766"/>
        </pc:sldMkLst>
        <pc:spChg chg="mod">
          <ac:chgData name="Johan Strydom" userId="61f3b8331bf4eec6" providerId="LiveId" clId="{9399BCC9-292C-444E-BBE0-AD3A6262B0C3}" dt="2026-09-05T09:48:39.731" v="12976" actId="20577"/>
          <ac:spMkLst>
            <pc:docMk/>
            <pc:sldMk cId="3359014675" sldId="5766"/>
            <ac:spMk id="6" creationId="{C0C67F9B-A508-8ED0-7383-2F0EFFD7B6A4}"/>
          </ac:spMkLst>
        </pc:spChg>
      </pc:sldChg>
      <pc:sldChg chg="modSp add mod">
        <pc:chgData name="Johan Strydom" userId="61f3b8331bf4eec6" providerId="LiveId" clId="{9399BCC9-292C-444E-BBE0-AD3A6262B0C3}" dt="2026-09-05T09:56:30.679" v="13051" actId="1076"/>
        <pc:sldMkLst>
          <pc:docMk/>
          <pc:sldMk cId="2793816960" sldId="5767"/>
        </pc:sldMkLst>
        <pc:spChg chg="mod">
          <ac:chgData name="Johan Strydom" userId="61f3b8331bf4eec6" providerId="LiveId" clId="{9399BCC9-292C-444E-BBE0-AD3A6262B0C3}" dt="2026-09-05T09:56:30.679" v="13051" actId="1076"/>
          <ac:spMkLst>
            <pc:docMk/>
            <pc:sldMk cId="2793816960" sldId="5767"/>
            <ac:spMk id="5" creationId="{5AEC6B9A-3514-BF3C-FF77-CB385F700A57}"/>
          </ac:spMkLst>
        </pc:spChg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307111909" sldId="5767"/>
        </pc:sldMkLst>
      </pc:sldChg>
      <pc:sldChg chg="modSp add del mod">
        <pc:chgData name="Johan Strydom" userId="61f3b8331bf4eec6" providerId="LiveId" clId="{9399BCC9-292C-444E-BBE0-AD3A6262B0C3}" dt="2026-09-05T09:54:09.833" v="13030" actId="2696"/>
        <pc:sldMkLst>
          <pc:docMk/>
          <pc:sldMk cId="560988781" sldId="5768"/>
        </pc:sldMkLst>
        <pc:spChg chg="mod">
          <ac:chgData name="Johan Strydom" userId="61f3b8331bf4eec6" providerId="LiveId" clId="{9399BCC9-292C-444E-BBE0-AD3A6262B0C3}" dt="2026-09-05T09:52:06.123" v="13014" actId="21"/>
          <ac:spMkLst>
            <pc:docMk/>
            <pc:sldMk cId="560988781" sldId="5768"/>
            <ac:spMk id="5" creationId="{0A81BF1D-E9AE-8DF6-FEC1-197306AE691E}"/>
          </ac:spMkLst>
        </pc:spChg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1457990532" sldId="5768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148088160" sldId="5769"/>
        </pc:sldMkLst>
      </pc:sldChg>
      <pc:sldChg chg="modSp add mod">
        <pc:chgData name="Johan Strydom" userId="61f3b8331bf4eec6" providerId="LiveId" clId="{9399BCC9-292C-444E-BBE0-AD3A6262B0C3}" dt="2026-09-05T09:54:45.582" v="13044" actId="404"/>
        <pc:sldMkLst>
          <pc:docMk/>
          <pc:sldMk cId="3321209692" sldId="5769"/>
        </pc:sldMkLst>
        <pc:spChg chg="mod">
          <ac:chgData name="Johan Strydom" userId="61f3b8331bf4eec6" providerId="LiveId" clId="{9399BCC9-292C-444E-BBE0-AD3A6262B0C3}" dt="2026-09-05T09:54:45.582" v="13044" actId="404"/>
          <ac:spMkLst>
            <pc:docMk/>
            <pc:sldMk cId="3321209692" sldId="5769"/>
            <ac:spMk id="5" creationId="{594A6CB0-9A60-FBEB-B870-6C720BEF3EA2}"/>
          </ac:spMkLst>
        </pc:spChg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681472909" sldId="5770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030069960" sldId="5771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2354291038" sldId="5772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2733301641" sldId="5773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4011355790" sldId="5774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1905895513" sldId="5775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798628516" sldId="5776"/>
        </pc:sldMkLst>
      </pc:sldChg>
      <pc:sldChg chg="addSp delSp modSp add del mod">
        <pc:chgData name="Johan Strydom" userId="61f3b8331bf4eec6" providerId="LiveId" clId="{9399BCC9-292C-444E-BBE0-AD3A6262B0C3}" dt="2026-09-05T02:13:18.152" v="12160" actId="2696"/>
        <pc:sldMkLst>
          <pc:docMk/>
          <pc:sldMk cId="3360778443" sldId="5777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2313578410" sldId="5778"/>
        </pc:sldMkLst>
      </pc:sldChg>
      <pc:sldChg chg="addSp delSp modSp add del mod">
        <pc:chgData name="Johan Strydom" userId="61f3b8331bf4eec6" providerId="LiveId" clId="{9399BCC9-292C-444E-BBE0-AD3A6262B0C3}" dt="2026-09-05T02:13:18.152" v="12160" actId="2696"/>
        <pc:sldMkLst>
          <pc:docMk/>
          <pc:sldMk cId="3106269850" sldId="5779"/>
        </pc:sldMkLst>
      </pc:sldChg>
      <pc:sldChg chg="addSp delSp modSp add del mod">
        <pc:chgData name="Johan Strydom" userId="61f3b8331bf4eec6" providerId="LiveId" clId="{9399BCC9-292C-444E-BBE0-AD3A6262B0C3}" dt="2026-09-05T02:13:18.152" v="12160" actId="2696"/>
        <pc:sldMkLst>
          <pc:docMk/>
          <pc:sldMk cId="2579740528" sldId="5780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2620166504" sldId="5781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036351590" sldId="5782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3872184365" sldId="5783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1425527393" sldId="5784"/>
        </pc:sldMkLst>
      </pc:sldChg>
      <pc:sldChg chg="add del">
        <pc:chgData name="Johan Strydom" userId="61f3b8331bf4eec6" providerId="LiveId" clId="{9399BCC9-292C-444E-BBE0-AD3A6262B0C3}" dt="2026-09-05T02:13:18.152" v="12160" actId="2696"/>
        <pc:sldMkLst>
          <pc:docMk/>
          <pc:sldMk cId="2931965377" sldId="5785"/>
        </pc:sldMkLst>
      </pc:sldChg>
      <pc:sldChg chg="modSp add del mod">
        <pc:chgData name="Johan Strydom" userId="61f3b8331bf4eec6" providerId="LiveId" clId="{9399BCC9-292C-444E-BBE0-AD3A6262B0C3}" dt="2026-09-05T02:13:18.152" v="12160" actId="2696"/>
        <pc:sldMkLst>
          <pc:docMk/>
          <pc:sldMk cId="508441605" sldId="5786"/>
        </pc:sldMkLst>
      </pc:sldChg>
      <pc:sldChg chg="modSp add del mod ord">
        <pc:chgData name="Johan Strydom" userId="61f3b8331bf4eec6" providerId="LiveId" clId="{9399BCC9-292C-444E-BBE0-AD3A6262B0C3}" dt="2026-09-05T02:13:18.152" v="12160" actId="2696"/>
        <pc:sldMkLst>
          <pc:docMk/>
          <pc:sldMk cId="1618113106" sldId="5787"/>
        </pc:sldMkLst>
      </pc:sldChg>
      <pc:sldChg chg="add del">
        <pc:chgData name="Johan Strydom" userId="61f3b8331bf4eec6" providerId="LiveId" clId="{9399BCC9-292C-444E-BBE0-AD3A6262B0C3}" dt="2026-09-05T02:13:14.387" v="12159" actId="2890"/>
        <pc:sldMkLst>
          <pc:docMk/>
          <pc:sldMk cId="1222837898" sldId="5788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2225854802" sldId="5789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2991533586" sldId="5790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789587486" sldId="5791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995246349" sldId="5792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932226119" sldId="5793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841803188" sldId="5794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572668507" sldId="5795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4085658362" sldId="5796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99400186" sldId="5797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3339263522" sldId="5798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783697059" sldId="5799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3234318728" sldId="5800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2644945148" sldId="5801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635464718" sldId="5802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2831986742" sldId="5803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508989804" sldId="5804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718889797" sldId="5805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3365145701" sldId="5806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3523100620" sldId="5807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4093551477" sldId="5808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3986869783" sldId="5809"/>
        </pc:sldMkLst>
      </pc:sldChg>
      <pc:sldChg chg="add del replId">
        <pc:chgData name="Johan Strydom" userId="61f3b8331bf4eec6" providerId="LiveId" clId="{9399BCC9-292C-444E-BBE0-AD3A6262B0C3}" dt="2026-09-05T02:13:14.387" v="12159" actId="2890"/>
        <pc:sldMkLst>
          <pc:docMk/>
          <pc:sldMk cId="1103375756" sldId="5810"/>
        </pc:sldMkLst>
      </pc:sldChg>
      <pc:sldMasterChg chg="del delSldLayout">
        <pc:chgData name="Johan Strydom" userId="61f3b8331bf4eec6" providerId="LiveId" clId="{9399BCC9-292C-444E-BBE0-AD3A6262B0C3}" dt="2026-09-05T02:13:18.152" v="12160" actId="2696"/>
        <pc:sldMasterMkLst>
          <pc:docMk/>
          <pc:sldMasterMk cId="1444363493" sldId="2147485896"/>
        </pc:sldMasterMkLst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1557065694" sldId="2147485897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1682889570" sldId="2147485898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464050264" sldId="2147485899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1528730169" sldId="2147485900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236621320" sldId="2147485901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303571413" sldId="2147485902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1921484494" sldId="2147485903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4150428749" sldId="2147485904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2873098125" sldId="2147485905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676830907" sldId="2147485906"/>
          </pc:sldLayoutMkLst>
        </pc:sldLayoutChg>
        <pc:sldLayoutChg chg="del">
          <pc:chgData name="Johan Strydom" userId="61f3b8331bf4eec6" providerId="LiveId" clId="{9399BCC9-292C-444E-BBE0-AD3A6262B0C3}" dt="2026-09-05T02:13:18.152" v="12160" actId="2696"/>
          <pc:sldLayoutMkLst>
            <pc:docMk/>
            <pc:sldMasterMk cId="1444363493" sldId="2147485896"/>
            <pc:sldLayoutMk cId="3199167148" sldId="21474859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2B477-0B2F-407F-80E9-C57DDB19923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310A2-ACCE-41F8-B744-033D5AAC1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2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B8AE9F-AB16-3D49-A634-B1D4E6458431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178F73-9AA4-5D44-B175-230A94DA25C1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69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B8AE9F-AB16-3D49-A634-B1D4E6458431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178F73-9AA4-5D44-B175-230A94DA25C1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767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スライド イメージ プレースホルダー 1">
            <a:extLst>
              <a:ext uri="{FF2B5EF4-FFF2-40B4-BE49-F238E27FC236}">
                <a16:creationId xmlns:a16="http://schemas.microsoft.com/office/drawing/2014/main" id="{F2271E3E-70E3-914B-8971-563CAD41FD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2" name="ノート プレースホルダー 2">
            <a:extLst>
              <a:ext uri="{FF2B5EF4-FFF2-40B4-BE49-F238E27FC236}">
                <a16:creationId xmlns:a16="http://schemas.microsoft.com/office/drawing/2014/main" id="{9B61FBD1-9932-294B-9616-339C5B4CBB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323" name="スライド番号プレースホルダー 3">
            <a:extLst>
              <a:ext uri="{FF2B5EF4-FFF2-40B4-BE49-F238E27FC236}">
                <a16:creationId xmlns:a16="http://schemas.microsoft.com/office/drawing/2014/main" id="{1A2B9ED1-9AA6-4242-8E7D-6D36251A6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D4F4E6-4773-D64E-8C2F-D0C96D00AE0F}" type="slidenum"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963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9026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>
              <a:latin typeface="Calibri" charset="0"/>
              <a:ea typeface="ＭＳ Ｐゴシック" charset="0"/>
            </a:endParaRPr>
          </a:p>
        </p:txBody>
      </p:sp>
      <p:sp>
        <p:nvSpPr>
          <p:cNvPr id="129027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E2A25-A49D-734F-9C36-45D0560B90AF}" type="slidenum"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103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9026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>
              <a:latin typeface="Calibri" charset="0"/>
              <a:ea typeface="ＭＳ Ｐゴシック" charset="0"/>
            </a:endParaRPr>
          </a:p>
        </p:txBody>
      </p:sp>
      <p:sp>
        <p:nvSpPr>
          <p:cNvPr id="129027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E2A25-A49D-734F-9C36-45D0560B90AF}" type="slidenum"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91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7CE9DC-A838-3949-8CED-4863A7C54F02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F1411E-6F8F-A648-A7B5-40EE5B72731A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88417-039D-5445-AB13-3AC62499018D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680D5C-7345-A744-B293-409AAF188BA3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833534-8985-4840-B8E9-C80435E02ECC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A4A74-E231-3146-979F-A4CB6AE86B02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91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49CD-C337-608A-BAE4-F2DF5564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07264E5D-68AA-85F7-3984-B337BC2ED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7CE9DC-A838-3949-8CED-4863A7C54F02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7">
            <a:extLst>
              <a:ext uri="{FF2B5EF4-FFF2-40B4-BE49-F238E27FC236}">
                <a16:creationId xmlns:a16="http://schemas.microsoft.com/office/drawing/2014/main" id="{54B05AA0-D21E-C332-C480-47CFA0B52DD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F1411E-6F8F-A648-A7B5-40EE5B72731A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7AAECC6-B45C-7FD1-91CD-046EFD5362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6E35184C-0AB5-BBAA-FF7C-A50B4A3EB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93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9E374-D018-40EA-8635-654542D3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69CE9F9B-81C0-F03F-B4FD-32FBF1B5C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88417-039D-5445-AB13-3AC62499018D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6" name="Rectangle 7">
            <a:extLst>
              <a:ext uri="{FF2B5EF4-FFF2-40B4-BE49-F238E27FC236}">
                <a16:creationId xmlns:a16="http://schemas.microsoft.com/office/drawing/2014/main" id="{C3399161-7F34-6E7F-C67D-99D41F12631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680D5C-7345-A744-B293-409AAF188BA3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D51417CC-1C0B-7839-E806-75B869E58D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D70765A5-CF36-A527-0905-0D9B69033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749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E356-48E1-399C-34CB-3E56CAA29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CE2A729E-68A7-B473-1BAC-1529B2104D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833534-8985-4840-B8E9-C80435E02ECC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0" name="Rectangle 7">
            <a:extLst>
              <a:ext uri="{FF2B5EF4-FFF2-40B4-BE49-F238E27FC236}">
                <a16:creationId xmlns:a16="http://schemas.microsoft.com/office/drawing/2014/main" id="{32ABB176-F9C0-DD9B-CEE6-E5F40A9972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A4A74-E231-3146-979F-A4CB6AE86B02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322FE24-F1A4-97D9-5E9B-E672D51E0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484CB24A-D05D-B11E-EB64-2B4B43834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57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50420-057F-9C48-9576-FDE2FC01423E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AB4BD4-9AAB-4E46-A749-44112C343F40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8995E-9BE6-7549-ADB8-B97F8ABBEDE1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952998" y="8045661"/>
            <a:ext cx="3022881" cy="4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HGｺﾞｼｯｸE" charset="0"/>
                <a:cs typeface="HGｺﾞｼｯｸE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32DE55-C250-BE45-AD4F-517B46EB3348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65163" y="635000"/>
            <a:ext cx="5645150" cy="3176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117" y="4022830"/>
            <a:ext cx="5115645" cy="381110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z="2400">
              <a:latin typeface="Calibri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5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15655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0767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55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7"/>
            <a:ext cx="10515600" cy="1500187"/>
          </a:xfrm>
        </p:spPr>
        <p:txBody>
          <a:bodyPr/>
          <a:lstStyle>
            <a:lvl1pPr marL="0" indent="0">
              <a:buNone/>
              <a:defRPr sz="2215">
                <a:solidFill>
                  <a:schemeClr val="tx1"/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14622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44288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76134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05723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45207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08743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7703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79123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22320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DBB3C-3B39-6544-AD47-7EE16555EAC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78B3-1718-F847-83ED-71DD6705079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09229406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20F17-386B-1140-8803-335A402B194E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307C9-858C-F24A-8244-C379BB583A9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3321546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B4FE9-338A-C742-ABFC-BA86FF1E102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BF3A-6099-9742-A100-660794E39D8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9250192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27BF8-D950-894E-8C61-8880E24B449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3B883-2082-1646-9765-024F62ABCA8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3116985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C648-53A1-E24D-A50E-9530FB4018AD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838DB-4800-504E-B114-6BBCE377E98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53915589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6485C-00D5-4B41-9C97-8CB3B2FA0C4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7E5D3-489A-0549-BBB7-D635D1F2181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12036722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A618-8115-3143-AD76-143FF49ADAEF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3007E-920B-C040-B58A-424E87BEF47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5472292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5289-6343-144F-9252-ABC5656CAF3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59DA3-88D9-6A4B-9C42-11037A25F14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12352805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BEFE9-B2BA-3B47-A007-D77937FB2A1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B2A7B-3AB3-9C41-B100-50484DE07C3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465765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9A2AD-3A3C-7949-8FD5-95E34AF79B53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4909E-15EB-864E-AE3D-A3CC82E6AEB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57674518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8868B-48D7-4546-8170-1855BF8D143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B5E4-F2E7-E043-B592-79DB0BB3EE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7053505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57" y="2130434"/>
            <a:ext cx="10363201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5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8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5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4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3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1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0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0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430C01A2-C7B3-2942-84DE-2196E164C47E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EE3868CC-579E-E54F-9461-97D295F2DE5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16468198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3F8D35C7-0040-6045-85E0-203E89ADC9A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4D1D1751-7EBA-D244-A643-CFC8AF4C7E1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99479789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138" y="4406949"/>
            <a:ext cx="10363201" cy="1362074"/>
          </a:xfrm>
        </p:spPr>
        <p:txBody>
          <a:bodyPr anchor="t"/>
          <a:lstStyle>
            <a:lvl1pPr algn="l">
              <a:defRPr sz="3864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138" y="2906713"/>
            <a:ext cx="10363201" cy="1500188"/>
          </a:xfrm>
        </p:spPr>
        <p:txBody>
          <a:bodyPr anchor="b"/>
          <a:lstStyle>
            <a:lvl1pPr marL="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1pPr>
            <a:lvl2pPr marL="438635" indent="0">
              <a:buNone/>
              <a:defRPr sz="1803">
                <a:solidFill>
                  <a:schemeClr val="tx1">
                    <a:tint val="75000"/>
                  </a:schemeClr>
                </a:solidFill>
              </a:defRPr>
            </a:lvl2pPr>
            <a:lvl3pPr marL="877253" indent="0">
              <a:buNone/>
              <a:defRPr sz="1546">
                <a:solidFill>
                  <a:schemeClr val="tx1">
                    <a:tint val="75000"/>
                  </a:schemeClr>
                </a:solidFill>
              </a:defRPr>
            </a:lvl3pPr>
            <a:lvl4pPr marL="1315881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4pPr>
            <a:lvl5pPr marL="1754502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5pPr>
            <a:lvl6pPr marL="2193136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6pPr>
            <a:lvl7pPr marL="2631770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7pPr>
            <a:lvl8pPr marL="3070387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8pPr>
            <a:lvl9pPr marL="3509010" indent="0">
              <a:buNone/>
              <a:defRPr sz="12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122F290D-C8D6-AE4D-96A8-1451CCFDE58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6A1997DB-388E-044C-8CEF-928500274E8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6517147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7"/>
            <a:ext cx="5384800" cy="4525963"/>
          </a:xfrm>
        </p:spPr>
        <p:txBody>
          <a:bodyPr/>
          <a:lstStyle>
            <a:lvl1pPr>
              <a:defRPr sz="2834"/>
            </a:lvl1pPr>
            <a:lvl2pPr>
              <a:defRPr sz="2318"/>
            </a:lvl2pPr>
            <a:lvl3pPr>
              <a:defRPr sz="1932"/>
            </a:lvl3pPr>
            <a:lvl4pPr>
              <a:defRPr sz="1803"/>
            </a:lvl4pPr>
            <a:lvl5pPr>
              <a:defRPr sz="1803"/>
            </a:lvl5pPr>
            <a:lvl6pPr>
              <a:defRPr sz="1803"/>
            </a:lvl6pPr>
            <a:lvl7pPr>
              <a:defRPr sz="1803"/>
            </a:lvl7pPr>
            <a:lvl8pPr>
              <a:defRPr sz="1803"/>
            </a:lvl8pPr>
            <a:lvl9pPr>
              <a:defRPr sz="180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5" y="1600207"/>
            <a:ext cx="5384800" cy="4525963"/>
          </a:xfrm>
        </p:spPr>
        <p:txBody>
          <a:bodyPr/>
          <a:lstStyle>
            <a:lvl1pPr>
              <a:defRPr sz="2834"/>
            </a:lvl1pPr>
            <a:lvl2pPr>
              <a:defRPr sz="2318"/>
            </a:lvl2pPr>
            <a:lvl3pPr>
              <a:defRPr sz="1932"/>
            </a:lvl3pPr>
            <a:lvl4pPr>
              <a:defRPr sz="1803"/>
            </a:lvl4pPr>
            <a:lvl5pPr>
              <a:defRPr sz="1803"/>
            </a:lvl5pPr>
            <a:lvl6pPr>
              <a:defRPr sz="1803"/>
            </a:lvl6pPr>
            <a:lvl7pPr>
              <a:defRPr sz="1803"/>
            </a:lvl7pPr>
            <a:lvl8pPr>
              <a:defRPr sz="1803"/>
            </a:lvl8pPr>
            <a:lvl9pPr>
              <a:defRPr sz="180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DC72FE3D-BFEF-354F-93CF-7303755D84A1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C949F593-F410-9F43-8E15-E468806AB9E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8779861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4" y="1535122"/>
            <a:ext cx="5386917" cy="639761"/>
          </a:xfrm>
        </p:spPr>
        <p:txBody>
          <a:bodyPr anchor="b"/>
          <a:lstStyle>
            <a:lvl1pPr marL="0" indent="0">
              <a:buNone/>
              <a:defRPr sz="2318" b="1"/>
            </a:lvl1pPr>
            <a:lvl2pPr marL="438635" indent="0">
              <a:buNone/>
              <a:defRPr sz="1932" b="1"/>
            </a:lvl2pPr>
            <a:lvl3pPr marL="877253" indent="0">
              <a:buNone/>
              <a:defRPr sz="1803" b="1"/>
            </a:lvl3pPr>
            <a:lvl4pPr marL="1315881" indent="0">
              <a:buNone/>
              <a:defRPr sz="1546" b="1"/>
            </a:lvl4pPr>
            <a:lvl5pPr marL="1754502" indent="0">
              <a:buNone/>
              <a:defRPr sz="1546" b="1"/>
            </a:lvl5pPr>
            <a:lvl6pPr marL="2193136" indent="0">
              <a:buNone/>
              <a:defRPr sz="1546" b="1"/>
            </a:lvl6pPr>
            <a:lvl7pPr marL="2631770" indent="0">
              <a:buNone/>
              <a:defRPr sz="1546" b="1"/>
            </a:lvl7pPr>
            <a:lvl8pPr marL="3070387" indent="0">
              <a:buNone/>
              <a:defRPr sz="1546" b="1"/>
            </a:lvl8pPr>
            <a:lvl9pPr marL="3509010" indent="0">
              <a:buNone/>
              <a:defRPr sz="15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4" y="2174876"/>
            <a:ext cx="5386917" cy="3951287"/>
          </a:xfrm>
        </p:spPr>
        <p:txBody>
          <a:bodyPr/>
          <a:lstStyle>
            <a:lvl1pPr>
              <a:defRPr sz="2318"/>
            </a:lvl1pPr>
            <a:lvl2pPr>
              <a:defRPr sz="1932"/>
            </a:lvl2pPr>
            <a:lvl3pPr>
              <a:defRPr sz="1803"/>
            </a:lvl3pPr>
            <a:lvl4pPr>
              <a:defRPr sz="1546"/>
            </a:lvl4pPr>
            <a:lvl5pPr>
              <a:defRPr sz="1546"/>
            </a:lvl5pPr>
            <a:lvl6pPr>
              <a:defRPr sz="1546"/>
            </a:lvl6pPr>
            <a:lvl7pPr>
              <a:defRPr sz="1546"/>
            </a:lvl7pPr>
            <a:lvl8pPr>
              <a:defRPr sz="1546"/>
            </a:lvl8pPr>
            <a:lvl9pPr>
              <a:defRPr sz="15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432" y="1535122"/>
            <a:ext cx="5389033" cy="639761"/>
          </a:xfrm>
        </p:spPr>
        <p:txBody>
          <a:bodyPr anchor="b"/>
          <a:lstStyle>
            <a:lvl1pPr marL="0" indent="0">
              <a:buNone/>
              <a:defRPr sz="2318" b="1"/>
            </a:lvl1pPr>
            <a:lvl2pPr marL="438635" indent="0">
              <a:buNone/>
              <a:defRPr sz="1932" b="1"/>
            </a:lvl2pPr>
            <a:lvl3pPr marL="877253" indent="0">
              <a:buNone/>
              <a:defRPr sz="1803" b="1"/>
            </a:lvl3pPr>
            <a:lvl4pPr marL="1315881" indent="0">
              <a:buNone/>
              <a:defRPr sz="1546" b="1"/>
            </a:lvl4pPr>
            <a:lvl5pPr marL="1754502" indent="0">
              <a:buNone/>
              <a:defRPr sz="1546" b="1"/>
            </a:lvl5pPr>
            <a:lvl6pPr marL="2193136" indent="0">
              <a:buNone/>
              <a:defRPr sz="1546" b="1"/>
            </a:lvl6pPr>
            <a:lvl7pPr marL="2631770" indent="0">
              <a:buNone/>
              <a:defRPr sz="1546" b="1"/>
            </a:lvl7pPr>
            <a:lvl8pPr marL="3070387" indent="0">
              <a:buNone/>
              <a:defRPr sz="1546" b="1"/>
            </a:lvl8pPr>
            <a:lvl9pPr marL="3509010" indent="0">
              <a:buNone/>
              <a:defRPr sz="1546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432" y="2174876"/>
            <a:ext cx="5389033" cy="3951287"/>
          </a:xfrm>
        </p:spPr>
        <p:txBody>
          <a:bodyPr/>
          <a:lstStyle>
            <a:lvl1pPr>
              <a:defRPr sz="2318"/>
            </a:lvl1pPr>
            <a:lvl2pPr>
              <a:defRPr sz="1932"/>
            </a:lvl2pPr>
            <a:lvl3pPr>
              <a:defRPr sz="1803"/>
            </a:lvl3pPr>
            <a:lvl4pPr>
              <a:defRPr sz="1546"/>
            </a:lvl4pPr>
            <a:lvl5pPr>
              <a:defRPr sz="1546"/>
            </a:lvl5pPr>
            <a:lvl6pPr>
              <a:defRPr sz="1546"/>
            </a:lvl6pPr>
            <a:lvl7pPr>
              <a:defRPr sz="1546"/>
            </a:lvl7pPr>
            <a:lvl8pPr>
              <a:defRPr sz="1546"/>
            </a:lvl8pPr>
            <a:lvl9pPr>
              <a:defRPr sz="15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A374C656-E560-7F48-9B9D-BBCD97AFCBD6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CF2E8F04-0A12-8D45-BC8F-4EEFCC8C57F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3493557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99328C18-6232-E04C-83D8-6B2BC77D70E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6385DB55-0F49-8A4C-8B14-AA8923FFE9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0146466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3D2E181B-12FF-4642-B01C-3AE048341CE1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4B31F3D7-DA3B-9744-9821-2D97B1B5AD7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11280334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7" cy="1162050"/>
          </a:xfrm>
        </p:spPr>
        <p:txBody>
          <a:bodyPr anchor="b"/>
          <a:lstStyle>
            <a:lvl1pPr algn="l">
              <a:defRPr sz="1932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091"/>
            </a:lvl1pPr>
            <a:lvl2pPr>
              <a:defRPr sz="2834"/>
            </a:lvl2pPr>
            <a:lvl3pPr>
              <a:defRPr sz="2318"/>
            </a:lvl3pPr>
            <a:lvl4pPr>
              <a:defRPr sz="1932"/>
            </a:lvl4pPr>
            <a:lvl5pPr>
              <a:defRPr sz="1932"/>
            </a:lvl5pPr>
            <a:lvl6pPr>
              <a:defRPr sz="1932"/>
            </a:lvl6pPr>
            <a:lvl7pPr>
              <a:defRPr sz="1932"/>
            </a:lvl7pPr>
            <a:lvl8pPr>
              <a:defRPr sz="1932"/>
            </a:lvl8pPr>
            <a:lvl9pPr>
              <a:defRPr sz="193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2" y="1435148"/>
            <a:ext cx="4011087" cy="4691062"/>
          </a:xfrm>
        </p:spPr>
        <p:txBody>
          <a:bodyPr/>
          <a:lstStyle>
            <a:lvl1pPr marL="0" indent="0">
              <a:buNone/>
              <a:defRPr sz="1288"/>
            </a:lvl1pPr>
            <a:lvl2pPr marL="438635" indent="0">
              <a:buNone/>
              <a:defRPr sz="1288"/>
            </a:lvl2pPr>
            <a:lvl3pPr marL="877253" indent="0">
              <a:buNone/>
              <a:defRPr sz="902"/>
            </a:lvl3pPr>
            <a:lvl4pPr marL="1315881" indent="0">
              <a:buNone/>
              <a:defRPr sz="773"/>
            </a:lvl4pPr>
            <a:lvl5pPr marL="1754502" indent="0">
              <a:buNone/>
              <a:defRPr sz="773"/>
            </a:lvl5pPr>
            <a:lvl6pPr marL="2193136" indent="0">
              <a:buNone/>
              <a:defRPr sz="773"/>
            </a:lvl6pPr>
            <a:lvl7pPr marL="2631770" indent="0">
              <a:buNone/>
              <a:defRPr sz="773"/>
            </a:lvl7pPr>
            <a:lvl8pPr marL="3070387" indent="0">
              <a:buNone/>
              <a:defRPr sz="773"/>
            </a:lvl8pPr>
            <a:lvl9pPr marL="3509010" indent="0">
              <a:buNone/>
              <a:defRPr sz="77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D2BB1E97-1A36-AE4E-817B-018AF3EA8DB4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382E5D74-2250-6D49-8EAD-A8DD8C7DC07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7704413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9" y="4800604"/>
            <a:ext cx="7315200" cy="566739"/>
          </a:xfrm>
        </p:spPr>
        <p:txBody>
          <a:bodyPr anchor="b"/>
          <a:lstStyle>
            <a:lvl1pPr algn="l">
              <a:defRPr sz="1932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9" y="612778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091"/>
            </a:lvl1pPr>
            <a:lvl2pPr marL="438635" indent="0">
              <a:buNone/>
              <a:defRPr sz="2834"/>
            </a:lvl2pPr>
            <a:lvl3pPr marL="877253" indent="0">
              <a:buNone/>
              <a:defRPr sz="2318"/>
            </a:lvl3pPr>
            <a:lvl4pPr marL="1315881" indent="0">
              <a:buNone/>
              <a:defRPr sz="1932"/>
            </a:lvl4pPr>
            <a:lvl5pPr marL="1754502" indent="0">
              <a:buNone/>
              <a:defRPr sz="1932"/>
            </a:lvl5pPr>
            <a:lvl6pPr marL="2193136" indent="0">
              <a:buNone/>
              <a:defRPr sz="1932"/>
            </a:lvl6pPr>
            <a:lvl7pPr marL="2631770" indent="0">
              <a:buNone/>
              <a:defRPr sz="1932"/>
            </a:lvl7pPr>
            <a:lvl8pPr marL="3070387" indent="0">
              <a:buNone/>
              <a:defRPr sz="1932"/>
            </a:lvl8pPr>
            <a:lvl9pPr marL="3509010" indent="0">
              <a:buNone/>
              <a:defRPr sz="1932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9" y="5367341"/>
            <a:ext cx="7315200" cy="804862"/>
          </a:xfrm>
        </p:spPr>
        <p:txBody>
          <a:bodyPr/>
          <a:lstStyle>
            <a:lvl1pPr marL="0" indent="0">
              <a:buNone/>
              <a:defRPr sz="1288"/>
            </a:lvl1pPr>
            <a:lvl2pPr marL="438635" indent="0">
              <a:buNone/>
              <a:defRPr sz="1288"/>
            </a:lvl2pPr>
            <a:lvl3pPr marL="877253" indent="0">
              <a:buNone/>
              <a:defRPr sz="902"/>
            </a:lvl3pPr>
            <a:lvl4pPr marL="1315881" indent="0">
              <a:buNone/>
              <a:defRPr sz="773"/>
            </a:lvl4pPr>
            <a:lvl5pPr marL="1754502" indent="0">
              <a:buNone/>
              <a:defRPr sz="773"/>
            </a:lvl5pPr>
            <a:lvl6pPr marL="2193136" indent="0">
              <a:buNone/>
              <a:defRPr sz="773"/>
            </a:lvl6pPr>
            <a:lvl7pPr marL="2631770" indent="0">
              <a:buNone/>
              <a:defRPr sz="773"/>
            </a:lvl7pPr>
            <a:lvl8pPr marL="3070387" indent="0">
              <a:buNone/>
              <a:defRPr sz="773"/>
            </a:lvl8pPr>
            <a:lvl9pPr marL="3509010" indent="0">
              <a:buNone/>
              <a:defRPr sz="77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B3288381-A0DF-9544-A38B-FA50E5CD3311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BEA3639A-3B92-7C4C-93AD-7C72686E90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783529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D2D08A93-37F7-FC4A-B467-4F45A57EA16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EBFAF715-EB92-724E-8901-5C7EDB97114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3684070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6" y="274684"/>
            <a:ext cx="2743201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84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231DA4DB-1161-8040-8C64-0C4F81E22BE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defRPr smtClean="0">
                <a:latin typeface="Arial" charset="0"/>
                <a:ea typeface="HGｺﾞｼｯｸE" charset="0"/>
                <a:cs typeface="HGｺﾞｼｯｸE" charset="0"/>
              </a:defRPr>
            </a:lvl1pPr>
          </a:lstStyle>
          <a:p>
            <a:pPr>
              <a:defRPr/>
            </a:pPr>
            <a:fld id="{7FC0BCDE-C7AA-104A-BE50-F55264C60E5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7458810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4" y="2130427"/>
            <a:ext cx="10363201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1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3CC12-860D-9C4F-A83C-39FDDB4FD1D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5FA5B-FFB2-944D-8F83-3FB5994FAA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30600141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8397B-0FB5-F845-8223-5AB3CD2BE31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7FA81-694E-514C-B2B3-7140B482615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70183457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5" y="4406903"/>
            <a:ext cx="10363201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1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2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6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8284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8560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7427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19984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65696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43BB0-A0CE-F74C-AB88-1310BF61601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D5E02-A37F-A041-97B0-36310E46D92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1696589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20EBD-F65E-284E-94F7-13576F181C9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E69BB-1A99-324C-B3CA-2EE149D66B0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39437175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2000" b="1"/>
            </a:lvl2pPr>
            <a:lvl3pPr marL="914242" indent="0">
              <a:buNone/>
              <a:defRPr sz="1900" b="1"/>
            </a:lvl3pPr>
            <a:lvl4pPr marL="1371363" indent="0">
              <a:buNone/>
              <a:defRPr sz="1600" b="1"/>
            </a:lvl4pPr>
            <a:lvl5pPr marL="1828483" indent="0">
              <a:buNone/>
              <a:defRPr sz="1600" b="1"/>
            </a:lvl5pPr>
            <a:lvl6pPr marL="2285605" indent="0">
              <a:buNone/>
              <a:defRPr sz="1600" b="1"/>
            </a:lvl6pPr>
            <a:lvl7pPr marL="2742725" indent="0">
              <a:buNone/>
              <a:defRPr sz="1600" b="1"/>
            </a:lvl7pPr>
            <a:lvl8pPr marL="3199845" indent="0">
              <a:buNone/>
              <a:defRPr sz="1600" b="1"/>
            </a:lvl8pPr>
            <a:lvl9pPr marL="3656967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3" y="2174876"/>
            <a:ext cx="5386917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70" y="1535115"/>
            <a:ext cx="5389033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0" indent="0">
              <a:buNone/>
              <a:defRPr sz="2000" b="1"/>
            </a:lvl2pPr>
            <a:lvl3pPr marL="914242" indent="0">
              <a:buNone/>
              <a:defRPr sz="1900" b="1"/>
            </a:lvl3pPr>
            <a:lvl4pPr marL="1371363" indent="0">
              <a:buNone/>
              <a:defRPr sz="1600" b="1"/>
            </a:lvl4pPr>
            <a:lvl5pPr marL="1828483" indent="0">
              <a:buNone/>
              <a:defRPr sz="1600" b="1"/>
            </a:lvl5pPr>
            <a:lvl6pPr marL="2285605" indent="0">
              <a:buNone/>
              <a:defRPr sz="1600" b="1"/>
            </a:lvl6pPr>
            <a:lvl7pPr marL="2742725" indent="0">
              <a:buNone/>
              <a:defRPr sz="1600" b="1"/>
            </a:lvl7pPr>
            <a:lvl8pPr marL="3199845" indent="0">
              <a:buNone/>
              <a:defRPr sz="1600" b="1"/>
            </a:lvl8pPr>
            <a:lvl9pPr marL="3656967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E3256-0233-E14F-AC8F-DF189C52121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F7062-028C-FB47-AA30-1F477CB2D5A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89763131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C1695-622F-AE4C-9C66-F7FE4BA5034B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92D7B-D117-1C4E-B984-0A46CDA07D3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30252018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C4596-6BD1-954F-80EE-019471A6552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5D0FB-44D6-2D41-BDF8-CB13DB5156E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63529917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1"/>
            <a:ext cx="401108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7" cy="4691062"/>
          </a:xfrm>
        </p:spPr>
        <p:txBody>
          <a:bodyPr/>
          <a:lstStyle>
            <a:lvl1pPr marL="0" indent="0">
              <a:buNone/>
              <a:defRPr sz="1300"/>
            </a:lvl1pPr>
            <a:lvl2pPr marL="457120" indent="0">
              <a:buNone/>
              <a:defRPr sz="1200"/>
            </a:lvl2pPr>
            <a:lvl3pPr marL="914242" indent="0">
              <a:buNone/>
              <a:defRPr sz="900"/>
            </a:lvl3pPr>
            <a:lvl4pPr marL="1371363" indent="0">
              <a:buNone/>
              <a:defRPr sz="900"/>
            </a:lvl4pPr>
            <a:lvl5pPr marL="1828483" indent="0">
              <a:buNone/>
              <a:defRPr sz="900"/>
            </a:lvl5pPr>
            <a:lvl6pPr marL="2285605" indent="0">
              <a:buNone/>
              <a:defRPr sz="900"/>
            </a:lvl6pPr>
            <a:lvl7pPr marL="2742725" indent="0">
              <a:buNone/>
              <a:defRPr sz="900"/>
            </a:lvl7pPr>
            <a:lvl8pPr marL="3199845" indent="0">
              <a:buNone/>
              <a:defRPr sz="900"/>
            </a:lvl8pPr>
            <a:lvl9pPr marL="3656967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AE60-4E2E-944C-886C-450441ADD6A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F3A86-6E15-F24F-9546-06BEF33E9F0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04109258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20" indent="0">
              <a:buNone/>
              <a:defRPr sz="2900"/>
            </a:lvl2pPr>
            <a:lvl3pPr marL="914242" indent="0">
              <a:buNone/>
              <a:defRPr sz="2400"/>
            </a:lvl3pPr>
            <a:lvl4pPr marL="1371363" indent="0">
              <a:buNone/>
              <a:defRPr sz="2000"/>
            </a:lvl4pPr>
            <a:lvl5pPr marL="1828483" indent="0">
              <a:buNone/>
              <a:defRPr sz="2000"/>
            </a:lvl5pPr>
            <a:lvl6pPr marL="2285605" indent="0">
              <a:buNone/>
              <a:defRPr sz="2000"/>
            </a:lvl6pPr>
            <a:lvl7pPr marL="2742725" indent="0">
              <a:buNone/>
              <a:defRPr sz="2000"/>
            </a:lvl7pPr>
            <a:lvl8pPr marL="3199845" indent="0">
              <a:buNone/>
              <a:defRPr sz="2000"/>
            </a:lvl8pPr>
            <a:lvl9pPr marL="3656967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57120" indent="0">
              <a:buNone/>
              <a:defRPr sz="1200"/>
            </a:lvl2pPr>
            <a:lvl3pPr marL="914242" indent="0">
              <a:buNone/>
              <a:defRPr sz="900"/>
            </a:lvl3pPr>
            <a:lvl4pPr marL="1371363" indent="0">
              <a:buNone/>
              <a:defRPr sz="900"/>
            </a:lvl4pPr>
            <a:lvl5pPr marL="1828483" indent="0">
              <a:buNone/>
              <a:defRPr sz="900"/>
            </a:lvl5pPr>
            <a:lvl6pPr marL="2285605" indent="0">
              <a:buNone/>
              <a:defRPr sz="900"/>
            </a:lvl6pPr>
            <a:lvl7pPr marL="2742725" indent="0">
              <a:buNone/>
              <a:defRPr sz="900"/>
            </a:lvl7pPr>
            <a:lvl8pPr marL="3199845" indent="0">
              <a:buNone/>
              <a:defRPr sz="900"/>
            </a:lvl8pPr>
            <a:lvl9pPr marL="3656967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776D0-CFC7-F348-99F7-A7A5FDA1E351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4C773-386E-364E-8544-941B6D9E053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38426581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A22F8-D5A0-BA44-8940-3C2CE300494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BCA0B-04F4-274A-B091-C3C03EF9E6C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17216481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1" y="274642"/>
            <a:ext cx="2743201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2B04-0560-1C49-B122-132E085DD95D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1CA91-35D2-4D41-9B68-237244D651A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22125759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658F9-AAC1-3A45-9B42-8DC2ACB3E463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1CFC1-1588-7E48-AA8A-583DBB8AC62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643402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F7AD4-CB91-CA42-B1FD-AB18BA1E6A3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98DCC-EF5F-8E40-9E1F-E1FD0BC74FC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51932934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D8CAB-C623-2344-8726-E7582A90F57E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20B39-4667-4945-BB65-C0F762B926A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96873039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B089E-5888-B043-AFB5-20C69D2694F3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419C7-9B8B-DA44-8AB3-B43439DB92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0090424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ADD77-BCA4-4846-B027-46FE964389EA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D2B7B-4582-8A4B-9B17-FD97F3C6A2E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15739371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AAFDD-5279-E043-8B20-29FFB36ADC4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6C882-CD68-C946-B833-B06759546B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01699450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56B25-A9A6-3E47-8674-9BA015C81CAE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E4C33-A22F-E046-8B5C-56FDD9E1CBC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70236444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37A1-8CA3-684E-9C79-FA1A8B11985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28F64-C309-EF4A-B4D2-5054CB834BB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830577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89E0C-D489-B847-B6F4-D7CD913DD66D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89BCA-B247-BB47-9232-1539996C0E8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4166435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25F4F-196C-FD42-AFEE-A450A4E7FA7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6C29C-8279-5A4D-B483-FFCE223A32D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2702103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FF911-4A5F-044A-A7E3-ACEB2D543E3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02AFE-C386-3947-9A21-6CC9F4A8FCE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7626975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3201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EEB694A-97BC-D74D-A046-1DD1BD6F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3756-55BE-E84A-BD87-970191821ADD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B5568490-514F-4947-B501-2E555A6BC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AD72A4F-7EF0-8444-AE32-DD6003C5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A822-5AC7-AA4F-8DA7-42102C60BD3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80410953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D70AD98-2952-8846-9EEB-3B947E2D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D488-A60E-934A-AA85-8E930A0E1A2D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E6230E96-101A-7843-9597-186C31B1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F9551E95-9614-2D40-BA9C-017F5024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4F8C-C9C7-134A-A8FC-3909AF1C23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2342090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1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2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C7D955D-97B5-FE46-A069-A9B18B44F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CD71-A658-9B4D-9476-A0B6A848C12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8F2B7F59-54BF-E842-9576-C8726EE1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C440BD3-EDFB-4D42-8785-A8C1AE1A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7C516-5F73-B842-A713-D80989FF11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8515622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0F30A906-44EF-7844-9DC8-244DA23C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CA7DE-70B6-E849-BB01-BE2D3464DED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D7C3D160-AEBD-7A4C-B449-5632C464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B9093513-E51D-6645-B5CE-49423A2A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9338C-B587-6743-8FE2-2C566416CA7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25866929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2000" b="1"/>
            </a:lvl2pPr>
            <a:lvl3pPr marL="914284" indent="0">
              <a:buNone/>
              <a:defRPr sz="1900" b="1"/>
            </a:lvl3pPr>
            <a:lvl4pPr marL="1371427" indent="0">
              <a:buNone/>
              <a:defRPr sz="1600" b="1"/>
            </a:lvl4pPr>
            <a:lvl5pPr marL="1828569" indent="0">
              <a:buNone/>
              <a:defRPr sz="1600" b="1"/>
            </a:lvl5pPr>
            <a:lvl6pPr marL="2285711" indent="0">
              <a:buNone/>
              <a:defRPr sz="1600" b="1"/>
            </a:lvl6pPr>
            <a:lvl7pPr marL="2742853" indent="0">
              <a:buNone/>
              <a:defRPr sz="1600" b="1"/>
            </a:lvl7pPr>
            <a:lvl8pPr marL="3199995" indent="0">
              <a:buNone/>
              <a:defRPr sz="1600" b="1"/>
            </a:lvl8pPr>
            <a:lvl9pPr marL="3657138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2000" b="1"/>
            </a:lvl2pPr>
            <a:lvl3pPr marL="914284" indent="0">
              <a:buNone/>
              <a:defRPr sz="1900" b="1"/>
            </a:lvl3pPr>
            <a:lvl4pPr marL="1371427" indent="0">
              <a:buNone/>
              <a:defRPr sz="1600" b="1"/>
            </a:lvl4pPr>
            <a:lvl5pPr marL="1828569" indent="0">
              <a:buNone/>
              <a:defRPr sz="1600" b="1"/>
            </a:lvl5pPr>
            <a:lvl6pPr marL="2285711" indent="0">
              <a:buNone/>
              <a:defRPr sz="1600" b="1"/>
            </a:lvl6pPr>
            <a:lvl7pPr marL="2742853" indent="0">
              <a:buNone/>
              <a:defRPr sz="1600" b="1"/>
            </a:lvl7pPr>
            <a:lvl8pPr marL="3199995" indent="0">
              <a:buNone/>
              <a:defRPr sz="1600" b="1"/>
            </a:lvl8pPr>
            <a:lvl9pPr marL="3657138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>
            <a:extLst>
              <a:ext uri="{FF2B5EF4-FFF2-40B4-BE49-F238E27FC236}">
                <a16:creationId xmlns:a16="http://schemas.microsoft.com/office/drawing/2014/main" id="{4E9F65F1-4B28-7644-9DD9-2508869B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893D-57E5-8044-B142-E67290D72F1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 4">
            <a:extLst>
              <a:ext uri="{FF2B5EF4-FFF2-40B4-BE49-F238E27FC236}">
                <a16:creationId xmlns:a16="http://schemas.microsoft.com/office/drawing/2014/main" id="{7CE59350-D571-8A41-926F-6C1FC09D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>
            <a:extLst>
              <a:ext uri="{FF2B5EF4-FFF2-40B4-BE49-F238E27FC236}">
                <a16:creationId xmlns:a16="http://schemas.microsoft.com/office/drawing/2014/main" id="{265CBD31-B397-2B41-B24F-86C98038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78251-392A-E541-8FB4-342757D85AA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68429757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>
            <a:extLst>
              <a:ext uri="{FF2B5EF4-FFF2-40B4-BE49-F238E27FC236}">
                <a16:creationId xmlns:a16="http://schemas.microsoft.com/office/drawing/2014/main" id="{F36BFE5A-666E-E942-A224-ADAC18A6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F554-191A-FA42-B80B-5678146688A8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 4">
            <a:extLst>
              <a:ext uri="{FF2B5EF4-FFF2-40B4-BE49-F238E27FC236}">
                <a16:creationId xmlns:a16="http://schemas.microsoft.com/office/drawing/2014/main" id="{8C46CD47-80B1-054C-AF68-08B32FC4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F1D72BCA-945B-C347-9E33-88B7096E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60E4-634E-844A-99FB-31D2F62834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39811414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>
            <a:extLst>
              <a:ext uri="{FF2B5EF4-FFF2-40B4-BE49-F238E27FC236}">
                <a16:creationId xmlns:a16="http://schemas.microsoft.com/office/drawing/2014/main" id="{96C7DDEE-68E1-834B-82CE-FE3005BC2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FB683-2A30-0F49-974F-D955A3F431A6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 4">
            <a:extLst>
              <a:ext uri="{FF2B5EF4-FFF2-40B4-BE49-F238E27FC236}">
                <a16:creationId xmlns:a16="http://schemas.microsoft.com/office/drawing/2014/main" id="{C64AF05B-9EBD-EB49-A6B7-3BB8F66F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CF79267C-D866-374C-9018-20469E3E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C521E-6678-0B46-86AC-BF425014C34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69528723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401108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2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2" indent="0">
              <a:buNone/>
              <a:defRPr sz="1200"/>
            </a:lvl2pPr>
            <a:lvl3pPr marL="914284" indent="0">
              <a:buNone/>
              <a:defRPr sz="1000"/>
            </a:lvl3pPr>
            <a:lvl4pPr marL="1371427" indent="0">
              <a:buNone/>
              <a:defRPr sz="900"/>
            </a:lvl4pPr>
            <a:lvl5pPr marL="1828569" indent="0">
              <a:buNone/>
              <a:defRPr sz="900"/>
            </a:lvl5pPr>
            <a:lvl6pPr marL="2285711" indent="0">
              <a:buNone/>
              <a:defRPr sz="900"/>
            </a:lvl6pPr>
            <a:lvl7pPr marL="2742853" indent="0">
              <a:buNone/>
              <a:defRPr sz="900"/>
            </a:lvl7pPr>
            <a:lvl8pPr marL="3199995" indent="0">
              <a:buNone/>
              <a:defRPr sz="900"/>
            </a:lvl8pPr>
            <a:lvl9pPr marL="3657138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16A1F0DC-0BFB-F44A-8AF9-D0F9E71B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CC079-50A8-5848-AD3C-E953B0F5A3B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C5AA42FF-6A15-5E4A-921B-AE30B7EB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6414B93B-FFB4-8940-AEDB-BE4DF5DC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77602-D1EB-0543-8409-98A9487B229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34243724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9" y="48005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2" indent="0">
              <a:buNone/>
              <a:defRPr sz="2900"/>
            </a:lvl2pPr>
            <a:lvl3pPr marL="914284" indent="0">
              <a:buNone/>
              <a:defRPr sz="2400"/>
            </a:lvl3pPr>
            <a:lvl4pPr marL="1371427" indent="0">
              <a:buNone/>
              <a:defRPr sz="2000"/>
            </a:lvl4pPr>
            <a:lvl5pPr marL="1828569" indent="0">
              <a:buNone/>
              <a:defRPr sz="2000"/>
            </a:lvl5pPr>
            <a:lvl6pPr marL="2285711" indent="0">
              <a:buNone/>
              <a:defRPr sz="2000"/>
            </a:lvl6pPr>
            <a:lvl7pPr marL="2742853" indent="0">
              <a:buNone/>
              <a:defRPr sz="2000"/>
            </a:lvl7pPr>
            <a:lvl8pPr marL="3199995" indent="0">
              <a:buNone/>
              <a:defRPr sz="2000"/>
            </a:lvl8pPr>
            <a:lvl9pPr marL="3657138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2" indent="0">
              <a:buNone/>
              <a:defRPr sz="1200"/>
            </a:lvl2pPr>
            <a:lvl3pPr marL="914284" indent="0">
              <a:buNone/>
              <a:defRPr sz="1000"/>
            </a:lvl3pPr>
            <a:lvl4pPr marL="1371427" indent="0">
              <a:buNone/>
              <a:defRPr sz="900"/>
            </a:lvl4pPr>
            <a:lvl5pPr marL="1828569" indent="0">
              <a:buNone/>
              <a:defRPr sz="900"/>
            </a:lvl5pPr>
            <a:lvl6pPr marL="2285711" indent="0">
              <a:buNone/>
              <a:defRPr sz="900"/>
            </a:lvl6pPr>
            <a:lvl7pPr marL="2742853" indent="0">
              <a:buNone/>
              <a:defRPr sz="900"/>
            </a:lvl7pPr>
            <a:lvl8pPr marL="3199995" indent="0">
              <a:buNone/>
              <a:defRPr sz="900"/>
            </a:lvl8pPr>
            <a:lvl9pPr marL="3657138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912E5794-B4AA-3B4F-ACD7-04582B98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EF76-8D7E-8044-89AD-EF083E4409E2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749B7F54-4BE1-1E46-BA25-661599A4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F3155699-E5A6-8049-977A-2EA9275C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F1CB7-ACF0-8F47-98C4-293FCA39F30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56501125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E0BBEB7C-1EA8-3843-B9CA-2C7779B7F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06CCB-42AF-424E-BFE0-33FB411039F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A824D3B0-8F88-FB4B-AD69-40AEC45A3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10821FFC-FA4E-764D-9B53-4AAD222E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F9039-2F23-8147-A275-FA424F893BA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6832115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22EF0F25-8840-674C-83DB-506DC039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A444D-ACEF-924D-9B1C-37EB3CDC69E4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B6FCA31F-9EFE-D546-9C74-ABE3FD56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4B7F68F-5892-2C42-816A-D0209761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E20B3-A869-4040-A633-4B52B60239E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133325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1" y="2130435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56D0B-D169-694B-AC22-8485AE33B553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711F0-EA6E-8147-A0F7-4A2C45D6509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9638864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64D1-5174-DF41-A52F-3EF03F09138A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72E20-3D57-2D4A-8B1F-570B915169B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0744355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7" y="4406901"/>
            <a:ext cx="103632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7" y="2906714"/>
            <a:ext cx="103632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1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5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8282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8525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7423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19935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65640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0F02-BE7C-9847-B4F0-855AE289E32F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B6765-3CA6-404A-A63C-963D1999D54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7209415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1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1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83AA1-568A-8E42-AD2B-6C76239C04D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00F30-B091-7B45-88A1-04E941768CA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83833640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4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1" indent="0">
              <a:buNone/>
              <a:defRPr sz="2000" b="1"/>
            </a:lvl2pPr>
            <a:lvl3pPr marL="914101" indent="0">
              <a:buNone/>
              <a:defRPr sz="1700" b="1"/>
            </a:lvl3pPr>
            <a:lvl4pPr marL="1371151" indent="0">
              <a:buNone/>
              <a:defRPr sz="1600" b="1"/>
            </a:lvl4pPr>
            <a:lvl5pPr marL="1828201" indent="0">
              <a:buNone/>
              <a:defRPr sz="1600" b="1"/>
            </a:lvl5pPr>
            <a:lvl6pPr marL="2285252" indent="0">
              <a:buNone/>
              <a:defRPr sz="1600" b="1"/>
            </a:lvl6pPr>
            <a:lvl7pPr marL="2742303" indent="0">
              <a:buNone/>
              <a:defRPr sz="1600" b="1"/>
            </a:lvl7pPr>
            <a:lvl8pPr marL="3199352" indent="0">
              <a:buNone/>
              <a:defRPr sz="1600" b="1"/>
            </a:lvl8pPr>
            <a:lvl9pPr marL="365640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4" y="2174876"/>
            <a:ext cx="5386917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80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1" indent="0">
              <a:buNone/>
              <a:defRPr sz="2000" b="1"/>
            </a:lvl2pPr>
            <a:lvl3pPr marL="914101" indent="0">
              <a:buNone/>
              <a:defRPr sz="1700" b="1"/>
            </a:lvl3pPr>
            <a:lvl4pPr marL="1371151" indent="0">
              <a:buNone/>
              <a:defRPr sz="1600" b="1"/>
            </a:lvl4pPr>
            <a:lvl5pPr marL="1828201" indent="0">
              <a:buNone/>
              <a:defRPr sz="1600" b="1"/>
            </a:lvl5pPr>
            <a:lvl6pPr marL="2285252" indent="0">
              <a:buNone/>
              <a:defRPr sz="1600" b="1"/>
            </a:lvl6pPr>
            <a:lvl7pPr marL="2742303" indent="0">
              <a:buNone/>
              <a:defRPr sz="1600" b="1"/>
            </a:lvl7pPr>
            <a:lvl8pPr marL="3199352" indent="0">
              <a:buNone/>
              <a:defRPr sz="1600" b="1"/>
            </a:lvl8pPr>
            <a:lvl9pPr marL="365640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80" y="2174876"/>
            <a:ext cx="5389033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46341-1F9C-3548-B594-49CD785EEDD8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0F574-463E-0044-91D9-74EB2A33068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7536503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CDC0F-F4EB-8D48-9C24-9C5BC29CAA20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AF07E-AF45-5B45-951B-A1CF5FD9AA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45939574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725FE-DB8B-A74F-B32E-2F3029CE8A23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1E791-7587-8644-A3F5-0450D61E9BE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35261883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1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6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13" y="1435103"/>
            <a:ext cx="4011084" cy="4691062"/>
          </a:xfrm>
        </p:spPr>
        <p:txBody>
          <a:bodyPr/>
          <a:lstStyle>
            <a:lvl1pPr marL="0" indent="0">
              <a:buNone/>
              <a:defRPr sz="1300"/>
            </a:lvl1pPr>
            <a:lvl2pPr marL="457051" indent="0">
              <a:buNone/>
              <a:defRPr sz="1200"/>
            </a:lvl2pPr>
            <a:lvl3pPr marL="914101" indent="0">
              <a:buNone/>
              <a:defRPr sz="900"/>
            </a:lvl3pPr>
            <a:lvl4pPr marL="1371151" indent="0">
              <a:buNone/>
              <a:defRPr sz="900"/>
            </a:lvl4pPr>
            <a:lvl5pPr marL="1828201" indent="0">
              <a:buNone/>
              <a:defRPr sz="900"/>
            </a:lvl5pPr>
            <a:lvl6pPr marL="2285252" indent="0">
              <a:buNone/>
              <a:defRPr sz="900"/>
            </a:lvl6pPr>
            <a:lvl7pPr marL="2742303" indent="0">
              <a:buNone/>
              <a:defRPr sz="900"/>
            </a:lvl7pPr>
            <a:lvl8pPr marL="3199352" indent="0">
              <a:buNone/>
              <a:defRPr sz="900"/>
            </a:lvl8pPr>
            <a:lvl9pPr marL="365640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58293-D97D-EE4E-9308-517E3A906A0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39C82-A93C-1A4C-BD7C-86B5DBBEB17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88173940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6" y="480061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51" indent="0">
              <a:buNone/>
              <a:defRPr sz="2800"/>
            </a:lvl2pPr>
            <a:lvl3pPr marL="914101" indent="0">
              <a:buNone/>
              <a:defRPr sz="2400"/>
            </a:lvl3pPr>
            <a:lvl4pPr marL="1371151" indent="0">
              <a:buNone/>
              <a:defRPr sz="2000"/>
            </a:lvl4pPr>
            <a:lvl5pPr marL="1828201" indent="0">
              <a:buNone/>
              <a:defRPr sz="2000"/>
            </a:lvl5pPr>
            <a:lvl6pPr marL="2285252" indent="0">
              <a:buNone/>
              <a:defRPr sz="2000"/>
            </a:lvl6pPr>
            <a:lvl7pPr marL="2742303" indent="0">
              <a:buNone/>
              <a:defRPr sz="2000"/>
            </a:lvl7pPr>
            <a:lvl8pPr marL="3199352" indent="0">
              <a:buNone/>
              <a:defRPr sz="2000"/>
            </a:lvl8pPr>
            <a:lvl9pPr marL="3656403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2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57051" indent="0">
              <a:buNone/>
              <a:defRPr sz="1200"/>
            </a:lvl2pPr>
            <a:lvl3pPr marL="914101" indent="0">
              <a:buNone/>
              <a:defRPr sz="900"/>
            </a:lvl3pPr>
            <a:lvl4pPr marL="1371151" indent="0">
              <a:buNone/>
              <a:defRPr sz="900"/>
            </a:lvl4pPr>
            <a:lvl5pPr marL="1828201" indent="0">
              <a:buNone/>
              <a:defRPr sz="900"/>
            </a:lvl5pPr>
            <a:lvl6pPr marL="2285252" indent="0">
              <a:buNone/>
              <a:defRPr sz="900"/>
            </a:lvl6pPr>
            <a:lvl7pPr marL="2742303" indent="0">
              <a:buNone/>
              <a:defRPr sz="900"/>
            </a:lvl7pPr>
            <a:lvl8pPr marL="3199352" indent="0">
              <a:buNone/>
              <a:defRPr sz="900"/>
            </a:lvl8pPr>
            <a:lvl9pPr marL="365640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41921-2D5E-3A41-B748-3F7EF399D7B9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44DB-9040-6D4D-8DBB-3C3D4C4995E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2610842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C577A-5A36-E646-A2B0-5B8847AF7C1C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B27F5-5A06-244E-BC80-909E602BDCB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32286516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12" y="274639"/>
            <a:ext cx="2743201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0136B-F1F5-E142-9159-6274113933D5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74446-E7BD-1F46-A1C9-49F751F9079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7013445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68E2A2-924F-0444-BCF6-87EC5EA3CFA1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7150E-AABA-9B4B-B40E-87E1A8582C21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9016119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748296-2F5D-6D49-914D-6A5EA70FF880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E346E-FC64-1641-8339-2EF211F6AF0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87791399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5818A0-065C-5443-BFD7-662F77862047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4AA5A-C78F-2246-B5EA-C9DFF38A69A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93667570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718603-C46C-CE46-8E7C-791CB307E915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7F443-40D7-4041-84DE-4CD0EA16D67A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79139790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DF6EDF-2A6F-4449-B8D4-064F3FB16D79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57FE7-3EDA-1745-A049-85B70BFB8B45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1259912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8A6A52-4C9D-E04B-B20E-06ECC39C053B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7EA61-E2A4-7B44-B9DA-F541EC8DD4F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0248876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7FC729-85E5-7844-BC41-37F9D9DBED9D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F3D3F-9094-7444-8A7A-C729BE68A0C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61575846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5FD2EA-4C91-B340-82AE-10E114E04F1A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65060-BB17-7A4C-ADFC-05CDF839C818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84317501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5328E6-17B3-8E43-8FCF-ACAC592FA603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7C4AC-CACC-CB43-8830-C2F6FFAB47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84058514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78FBBD-7947-5149-AB7C-3EE774A019A0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5FA8D4-1122-0649-981F-8FB94EFAA2E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80785293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9A94BF-EE1E-AF42-8BB8-9BA8AFFB1854}" type="datetimeFigureOut">
              <a:rPr lang="ja-JP" altLang="en-US"/>
              <a:pPr/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1E733-D967-6946-B652-08ADD86397E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6505866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98FC-4196-774E-A846-92A5E6296F04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82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5" r:id="rId1"/>
    <p:sldLayoutId id="2147485886" r:id="rId2"/>
    <p:sldLayoutId id="2147485887" r:id="rId3"/>
    <p:sldLayoutId id="2147485888" r:id="rId4"/>
    <p:sldLayoutId id="2147485889" r:id="rId5"/>
    <p:sldLayoutId id="2147485890" r:id="rId6"/>
    <p:sldLayoutId id="2147485891" r:id="rId7"/>
    <p:sldLayoutId id="2147485892" r:id="rId8"/>
    <p:sldLayoutId id="2147485893" r:id="rId9"/>
    <p:sldLayoutId id="2147485894" r:id="rId10"/>
    <p:sldLayoutId id="2147485895" r:id="rId11"/>
  </p:sldLayoutIdLst>
  <p:transition spd="med">
    <p:fade/>
  </p:transition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kumimoji="1"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202422-83BE-EE4D-9B19-D7BBC19C7AF0}" type="datetimeFigureOut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375E89-8D99-784A-8FCA-6DCEB6D3E6BF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9070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112" tIns="34072" rIns="68112" bIns="340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25603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112" tIns="34072" rIns="68112" bIns="340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68112" tIns="34072" rIns="68112" bIns="34072" numCol="1" anchor="ctr" anchorCtr="0" compatLnSpc="1">
            <a:prstTxWarp prst="textNoShape">
              <a:avLst/>
            </a:prstTxWarp>
          </a:bodyPr>
          <a:lstStyle>
            <a:lvl1pPr defTabSz="438150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6FE033-610A-A34C-BCBA-A3827D971221}" type="datetimeFigureOut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68112" tIns="34072" rIns="68112" bIns="34072" rtlCol="0" anchor="ctr"/>
          <a:lstStyle>
            <a:lvl1pPr algn="ctr" defTabSz="438635" eaLnBrk="1" fontAlgn="auto" hangingPunct="1">
              <a:spcBef>
                <a:spcPts val="0"/>
              </a:spcBef>
              <a:spcAft>
                <a:spcPts val="0"/>
              </a:spcAft>
              <a:defRPr sz="1288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68112" tIns="34072" rIns="68112" bIns="34072" numCol="1" anchor="ctr" anchorCtr="0" compatLnSpc="1">
            <a:prstTxWarp prst="textNoShape">
              <a:avLst/>
            </a:prstTxWarp>
          </a:bodyPr>
          <a:lstStyle>
            <a:lvl1pPr algn="r" defTabSz="438150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99BD23-6D6C-7D4A-AE80-9C4FD4AED894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5028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1" r:id="rId1"/>
    <p:sldLayoutId id="2147485922" r:id="rId2"/>
    <p:sldLayoutId id="2147485923" r:id="rId3"/>
    <p:sldLayoutId id="2147485924" r:id="rId4"/>
    <p:sldLayoutId id="2147485925" r:id="rId5"/>
    <p:sldLayoutId id="2147485926" r:id="rId6"/>
    <p:sldLayoutId id="2147485927" r:id="rId7"/>
    <p:sldLayoutId id="2147485928" r:id="rId8"/>
    <p:sldLayoutId id="2147485929" r:id="rId9"/>
    <p:sldLayoutId id="2147485930" r:id="rId10"/>
    <p:sldLayoutId id="2147485931" r:id="rId11"/>
  </p:sldLayoutIdLst>
  <p:transition spd="med">
    <p:fade/>
  </p:transition>
  <p:txStyles>
    <p:titleStyle>
      <a:lvl1pPr algn="ctr" defTabSz="438150" rtl="0" eaLnBrk="0" fontAlgn="base" hangingPunct="0">
        <a:spcBef>
          <a:spcPct val="0"/>
        </a:spcBef>
        <a:spcAft>
          <a:spcPct val="0"/>
        </a:spcAft>
        <a:defRPr kumimoji="1" sz="41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defTabSz="438150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defTabSz="438150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defTabSz="438150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defTabSz="438150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200" algn="ctr" defTabSz="438150" rtl="0" fontAlgn="base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defTabSz="438150" rtl="0" fontAlgn="base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defTabSz="438150" rtl="0" fontAlgn="base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defTabSz="438150" rtl="0" fontAlgn="base">
        <a:spcBef>
          <a:spcPct val="0"/>
        </a:spcBef>
        <a:spcAft>
          <a:spcPct val="0"/>
        </a:spcAft>
        <a:defRPr kumimoji="1" sz="41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28613" indent="-328613" algn="l" defTabSz="4381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0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11200" indent="-273050" algn="l" defTabSz="4381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95375" indent="-219075" algn="l" defTabSz="4381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113" indent="-219075" algn="l" defTabSz="4381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3263" indent="-219075" algn="l" defTabSz="4381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2446" indent="-219315" algn="l" defTabSz="438635" rtl="0" eaLnBrk="1" latinLnBrk="0" hangingPunct="1">
        <a:spcBef>
          <a:spcPct val="20000"/>
        </a:spcBef>
        <a:buFont typeface="Arial"/>
        <a:buChar char="•"/>
        <a:defRPr kumimoji="1" sz="1932" kern="1200">
          <a:solidFill>
            <a:schemeClr val="tx1"/>
          </a:solidFill>
          <a:latin typeface="+mn-lt"/>
          <a:ea typeface="+mn-ea"/>
          <a:cs typeface="+mn-cs"/>
        </a:defRPr>
      </a:lvl6pPr>
      <a:lvl7pPr marL="2851069" indent="-219315" algn="l" defTabSz="438635" rtl="0" eaLnBrk="1" latinLnBrk="0" hangingPunct="1">
        <a:spcBef>
          <a:spcPct val="20000"/>
        </a:spcBef>
        <a:buFont typeface="Arial"/>
        <a:buChar char="•"/>
        <a:defRPr kumimoji="1" sz="1932" kern="1200">
          <a:solidFill>
            <a:schemeClr val="tx1"/>
          </a:solidFill>
          <a:latin typeface="+mn-lt"/>
          <a:ea typeface="+mn-ea"/>
          <a:cs typeface="+mn-cs"/>
        </a:defRPr>
      </a:lvl7pPr>
      <a:lvl8pPr marL="3289700" indent="-219315" algn="l" defTabSz="438635" rtl="0" eaLnBrk="1" latinLnBrk="0" hangingPunct="1">
        <a:spcBef>
          <a:spcPct val="20000"/>
        </a:spcBef>
        <a:buFont typeface="Arial"/>
        <a:buChar char="•"/>
        <a:defRPr kumimoji="1" sz="1932" kern="1200">
          <a:solidFill>
            <a:schemeClr val="tx1"/>
          </a:solidFill>
          <a:latin typeface="+mn-lt"/>
          <a:ea typeface="+mn-ea"/>
          <a:cs typeface="+mn-cs"/>
        </a:defRPr>
      </a:lvl8pPr>
      <a:lvl9pPr marL="3728336" indent="-219315" algn="l" defTabSz="438635" rtl="0" eaLnBrk="1" latinLnBrk="0" hangingPunct="1">
        <a:spcBef>
          <a:spcPct val="20000"/>
        </a:spcBef>
        <a:buFont typeface="Arial"/>
        <a:buChar char="•"/>
        <a:defRPr kumimoji="1" sz="19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1pPr>
      <a:lvl2pPr marL="438635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2pPr>
      <a:lvl3pPr marL="877253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3pPr>
      <a:lvl4pPr marL="1315881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4pPr>
      <a:lvl5pPr marL="1754502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5pPr>
      <a:lvl6pPr marL="2193136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6pPr>
      <a:lvl7pPr marL="2631770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7pPr>
      <a:lvl8pPr marL="3070387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8pPr>
      <a:lvl9pPr marL="3509010" algn="l" defTabSz="438635" rtl="0" eaLnBrk="1" latinLnBrk="0" hangingPunct="1">
        <a:defRPr kumimoji="1" sz="18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3789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858E0B-D6EE-8848-ADD2-262467663B1C}" type="datetimeFigureOut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24" tIns="45713" rIns="91424" bIns="45713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EF67A3-0822-AC4E-90F0-0C8626571D26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3" r:id="rId1"/>
    <p:sldLayoutId id="2147485934" r:id="rId2"/>
    <p:sldLayoutId id="2147485935" r:id="rId3"/>
    <p:sldLayoutId id="2147485936" r:id="rId4"/>
    <p:sldLayoutId id="2147485937" r:id="rId5"/>
    <p:sldLayoutId id="2147485938" r:id="rId6"/>
    <p:sldLayoutId id="2147485939" r:id="rId7"/>
    <p:sldLayoutId id="2147485940" r:id="rId8"/>
    <p:sldLayoutId id="2147485941" r:id="rId9"/>
    <p:sldLayoutId id="2147485942" r:id="rId10"/>
    <p:sldLayoutId id="2147485943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3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120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242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363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483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64" indent="-228561" algn="l" defTabSz="91424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6" indent="-228561" algn="l" defTabSz="91424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7" indent="-228561" algn="l" defTabSz="91424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7" indent="-228561" algn="l" defTabSz="91424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0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2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3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3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5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5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5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7" algn="l" defTabSz="914242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ED5081-44A6-EE44-8252-2B6F5BB10D69}" type="datetimeFigureOut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DE42A4-B3F4-8242-990A-AFF8846B0051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8880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45" r:id="rId1"/>
    <p:sldLayoutId id="2147485946" r:id="rId2"/>
    <p:sldLayoutId id="2147485947" r:id="rId3"/>
    <p:sldLayoutId id="2147485948" r:id="rId4"/>
    <p:sldLayoutId id="2147485949" r:id="rId5"/>
    <p:sldLayoutId id="2147485950" r:id="rId6"/>
    <p:sldLayoutId id="2147485951" r:id="rId7"/>
    <p:sldLayoutId id="2147485952" r:id="rId8"/>
    <p:sldLayoutId id="2147485953" r:id="rId9"/>
    <p:sldLayoutId id="2147485954" r:id="rId10"/>
    <p:sldLayoutId id="2147485955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タイトル プレースホルダ 1">
            <a:extLst>
              <a:ext uri="{FF2B5EF4-FFF2-40B4-BE49-F238E27FC236}">
                <a16:creationId xmlns:a16="http://schemas.microsoft.com/office/drawing/2014/main" id="{456D607D-8278-5B4E-9C8B-581FAB0B86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5603" name="テキスト プレースホルダ 2">
            <a:extLst>
              <a:ext uri="{FF2B5EF4-FFF2-40B4-BE49-F238E27FC236}">
                <a16:creationId xmlns:a16="http://schemas.microsoft.com/office/drawing/2014/main" id="{D76DBC43-E7D9-994B-A85D-BE89281FD7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3C13BD33-B22E-3A46-8B28-36F73E8182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C3C7469-EAC3-1E42-9743-632BDEFA0768}" type="datetimeFigureOut">
              <a:rPr lang="ja-JP" altLang="en-US"/>
              <a:pPr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407F4CC3-CF2B-DD4C-956D-30FDC36F9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6C69DA79-F6E5-6C47-BA16-1E7E010DB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17A7AA13-B8F1-BD4C-B484-7480518A47D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9826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57" r:id="rId1"/>
    <p:sldLayoutId id="2147485958" r:id="rId2"/>
    <p:sldLayoutId id="2147485959" r:id="rId3"/>
    <p:sldLayoutId id="2147485960" r:id="rId4"/>
    <p:sldLayoutId id="2147485961" r:id="rId5"/>
    <p:sldLayoutId id="2147485962" r:id="rId6"/>
    <p:sldLayoutId id="2147485963" r:id="rId7"/>
    <p:sldLayoutId id="2147485964" r:id="rId8"/>
    <p:sldLayoutId id="2147485965" r:id="rId9"/>
    <p:sldLayoutId id="2147485966" r:id="rId10"/>
    <p:sldLayoutId id="2147485967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3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142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284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427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569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2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4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7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9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2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4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7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9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1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3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5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8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2" tIns="45705" rIns="91412" bIns="457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2" tIns="45705" rIns="91412" bIns="45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12" tIns="45705" rIns="91412" bIns="4570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E771E-1FB3-CE4B-B489-C3B80D5EE8A8}" type="datetimeFigureOut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12" tIns="45705" rIns="91412" bIns="4570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12" tIns="45705" rIns="91412" bIns="4570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D1ABE7-0018-974E-BE8A-C8411E22CCE0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3450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69" r:id="rId1"/>
    <p:sldLayoutId id="2147485970" r:id="rId2"/>
    <p:sldLayoutId id="2147485971" r:id="rId3"/>
    <p:sldLayoutId id="2147485972" r:id="rId4"/>
    <p:sldLayoutId id="2147485973" r:id="rId5"/>
    <p:sldLayoutId id="2147485974" r:id="rId6"/>
    <p:sldLayoutId id="2147485975" r:id="rId7"/>
    <p:sldLayoutId id="2147485976" r:id="rId8"/>
    <p:sldLayoutId id="2147485977" r:id="rId9"/>
    <p:sldLayoutId id="2147485978" r:id="rId10"/>
    <p:sldLayoutId id="214748597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05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10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15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20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77" indent="-228525" algn="l" defTabSz="914101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27" indent="-228525" algn="l" defTabSz="914101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1" indent="-228525" algn="l" defTabSz="914101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27" indent="-228525" algn="l" defTabSz="914101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01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1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1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2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3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52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03" algn="l" defTabSz="914101" rtl="0" eaLnBrk="1" latinLnBrk="0" hangingPunct="1"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2F66E1-0DD6-734B-B32A-4FCD98283A2D}" type="datetimeFigureOut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2026/9/5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E77FD1-833F-1247-9969-725750278ADC}" type="slidenum">
              <a:rPr lang="ja-JP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5551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81" r:id="rId1"/>
    <p:sldLayoutId id="2147485982" r:id="rId2"/>
    <p:sldLayoutId id="2147485983" r:id="rId3"/>
    <p:sldLayoutId id="2147485984" r:id="rId4"/>
    <p:sldLayoutId id="2147485985" r:id="rId5"/>
    <p:sldLayoutId id="2147485986" r:id="rId6"/>
    <p:sldLayoutId id="2147485987" r:id="rId7"/>
    <p:sldLayoutId id="2147485988" r:id="rId8"/>
    <p:sldLayoutId id="2147485989" r:id="rId9"/>
    <p:sldLayoutId id="2147485990" r:id="rId10"/>
    <p:sldLayoutId id="2147485991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0DDFB-708C-3304-DACD-496ACFAE1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2E01B-D02E-593C-0799-7F338FD2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6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Seeds</a:t>
            </a:r>
            <a:endParaRPr lang="ja-JP" altLang="en-US" sz="60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31440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5-HD 1080">
            <a:hlinkClick r:id="" action="ppaction://media"/>
            <a:extLst>
              <a:ext uri="{FF2B5EF4-FFF2-40B4-BE49-F238E27FC236}">
                <a16:creationId xmlns:a16="http://schemas.microsoft.com/office/drawing/2014/main" id="{CA6071AF-A28F-C7A9-69C9-52F9AC9C6A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B5AAE6-99FD-BB13-A311-0D7A12B7A7B0}"/>
              </a:ext>
            </a:extLst>
          </p:cNvPr>
          <p:cNvSpPr txBox="1"/>
          <p:nvPr/>
        </p:nvSpPr>
        <p:spPr>
          <a:xfrm>
            <a:off x="71907" y="186744"/>
            <a:ext cx="12048186" cy="414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今こそ立ち上がろう　　この国の救いのために</a:t>
            </a:r>
            <a:br>
              <a:rPr kumimoji="1"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Ima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koso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tachi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agarou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kuni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sukui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no tame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私にできること　</a:t>
            </a: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主のために　今始めよう</a:t>
            </a:r>
            <a:br>
              <a:rPr kumimoji="1"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Watashi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dekiru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koto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Shu no tame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ima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hajime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yo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(x2)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4789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D62E76B3-610C-796E-ABEA-3C35CFD1649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FDF471-CEE3-D51F-3894-E57B4E3AF5FA}"/>
              </a:ext>
            </a:extLst>
          </p:cNvPr>
          <p:cNvSpPr txBox="1"/>
          <p:nvPr/>
        </p:nvSpPr>
        <p:spPr>
          <a:xfrm>
            <a:off x="495300" y="277148"/>
            <a:ext cx="112014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蒔かれた種が</a:t>
            </a:r>
            <a:br>
              <a:rPr kumimoji="1" lang="en-US" altLang="ja-JP" sz="6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Makareta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tane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ga</a:t>
            </a:r>
            <a:endParaRPr kumimoji="1" lang="en-US" altLang="ja-JP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実を結び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Mi o Musubi</a:t>
            </a: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色づき出す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Iro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zuki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dasu</a:t>
            </a:r>
            <a:endParaRPr kumimoji="1" lang="en-US" altLang="ja-JP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9077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FE07E-43F4-EB66-83ED-C64615D7D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12B83EE8-B7DB-E02A-0726-51CA205DB5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2D3E6-9723-76DE-9FDF-AC651405E02E}"/>
              </a:ext>
            </a:extLst>
          </p:cNvPr>
          <p:cNvSpPr txBox="1"/>
          <p:nvPr/>
        </p:nvSpPr>
        <p:spPr>
          <a:xfrm>
            <a:off x="367074" y="0"/>
            <a:ext cx="11201400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思いを超えたことが</a:t>
            </a:r>
            <a:br>
              <a:rPr kumimoji="1" lang="en-US" altLang="ja-JP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Omoi wo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koeta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koto ga</a:t>
            </a:r>
            <a:endParaRPr kumimoji="1" lang="en-US" altLang="ja-JP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2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やがてこの地に起こる</a:t>
            </a:r>
            <a:br>
              <a:rPr kumimoji="1" lang="en-US" altLang="ja-JP" sz="5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Yagate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kono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chi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okoru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2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種はいのちを運び</a:t>
            </a:r>
            <a:br>
              <a:rPr kumimoji="1" lang="en-US" altLang="ja-JP" sz="5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Tane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wa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inochi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hakobi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2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救いを告げ知らせる</a:t>
            </a:r>
            <a:br>
              <a:rPr kumimoji="1" lang="en-US" altLang="ja-JP" sz="72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Sukui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tsuge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shiraseru</a:t>
            </a:r>
            <a:endParaRPr kumimoji="1" lang="en-US" altLang="ja-JP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3529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A85E-9CA1-F52A-54CA-B2E1A2F5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5-HD 1080">
            <a:hlinkClick r:id="" action="ppaction://media"/>
            <a:extLst>
              <a:ext uri="{FF2B5EF4-FFF2-40B4-BE49-F238E27FC236}">
                <a16:creationId xmlns:a16="http://schemas.microsoft.com/office/drawing/2014/main" id="{B4876E03-D294-E650-370F-1A13EAF73A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C67F9B-A508-8ED0-7383-2F0EFFD7B6A4}"/>
              </a:ext>
            </a:extLst>
          </p:cNvPr>
          <p:cNvSpPr txBox="1"/>
          <p:nvPr/>
        </p:nvSpPr>
        <p:spPr>
          <a:xfrm>
            <a:off x="71907" y="186744"/>
            <a:ext cx="12048186" cy="414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今こそ立ち上がろう　　この国の救いのために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Ima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koso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tachi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agarou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kuni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sukui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no tame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私にできること　主のために　今始めよう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Watashi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dekiru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koto</a:t>
            </a: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Shu no tame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ima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hajime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yo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014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8679A-6DA0-88CC-6C78-826161176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DDFBD882-58BC-F6C3-2C2E-5332ADEF9A2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EC6B9A-3514-BF3C-FF77-CB385F700A57}"/>
              </a:ext>
            </a:extLst>
          </p:cNvPr>
          <p:cNvSpPr txBox="1"/>
          <p:nvPr/>
        </p:nvSpPr>
        <p:spPr>
          <a:xfrm>
            <a:off x="495300" y="124651"/>
            <a:ext cx="11201400" cy="6608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蒔かれた種が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Makareta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tane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ga</a:t>
            </a:r>
            <a:endParaRPr kumimoji="1" lang="en-US" altLang="ja-JP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実を結び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Mi o Musubi</a:t>
            </a: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色づき出す</a:t>
            </a:r>
            <a:b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Iro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zuki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dasu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3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（ｘ２）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816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3D0EB-1B0B-8628-F6E7-51E2997D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2377CA1C-56BD-B184-16D7-F4D74A34522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A6CB0-9A60-FBEB-B870-6C720BEF3EA2}"/>
              </a:ext>
            </a:extLst>
          </p:cNvPr>
          <p:cNvSpPr txBox="1"/>
          <p:nvPr/>
        </p:nvSpPr>
        <p:spPr>
          <a:xfrm>
            <a:off x="367074" y="0"/>
            <a:ext cx="11201400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思いを超えたことが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Omoi wo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koeta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koto ga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やがてこの地に起こる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Yagate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kono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chi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okoru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種はいのちを運び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Tane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inochi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hakobi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救いを告げ知らせる</a:t>
            </a:r>
            <a:br>
              <a:rPr kumimoji="1" lang="en-US" altLang="ja-JP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Sukui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tsuge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shiraseru</a:t>
            </a:r>
            <a:br>
              <a:rPr kumimoji="1" lang="en-US" altLang="ja-JP" sz="6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</a:br>
            <a:r>
              <a:rPr kumimoji="1" lang="en-US" altLang="ja-JP" sz="3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(x2)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2096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239ADD-1607-E142-A1B6-4D1E584F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6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My all in all</a:t>
            </a:r>
            <a:endParaRPr lang="ja-JP" altLang="en-US" sz="60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921568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32CEAA-30B2-63FE-CE91-A067E01E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62" b="334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137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606490"/>
            <a:ext cx="12192000" cy="4693298"/>
          </a:xfr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my strength when I am weak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the treasure that I seek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my all in all</a:t>
            </a:r>
          </a:p>
        </p:txBody>
      </p:sp>
    </p:spTree>
    <p:extLst>
      <p:ext uri="{BB962C8B-B14F-4D97-AF65-F5344CB8AC3E}">
        <p14:creationId xmlns:p14="http://schemas.microsoft.com/office/powerpoint/2010/main" val="362383722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832CEAA-30B2-63FE-CE91-A067E01E57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62" b="334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1377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849086"/>
            <a:ext cx="12192000" cy="4114800"/>
          </a:xfr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I'm seeking You as a precious jewel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Lord, to give up I'd be a fool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my all in all</a:t>
            </a:r>
          </a:p>
        </p:txBody>
      </p:sp>
    </p:spTree>
    <p:extLst>
      <p:ext uri="{BB962C8B-B14F-4D97-AF65-F5344CB8AC3E}">
        <p14:creationId xmlns:p14="http://schemas.microsoft.com/office/powerpoint/2010/main" val="1475625374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AEAD955-A5AE-4E4E-BBFE-BA00F4FFF6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765" r="17076" b="120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B0CB6C01-16A4-D748-B7C3-5770236657A2}"/>
              </a:ext>
            </a:extLst>
          </p:cNvPr>
          <p:cNvSpPr txBox="1">
            <a:spLocks noChangeArrowheads="1"/>
          </p:cNvSpPr>
          <p:nvPr/>
        </p:nvSpPr>
        <p:spPr>
          <a:xfrm>
            <a:off x="2088318" y="261257"/>
            <a:ext cx="8015364" cy="39935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Font typeface="Arial" charset="0"/>
              <a:buNone/>
              <a:defRPr kumimoji="1" sz="400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Lamb of God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is Your name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Lamb of God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is Your name</a:t>
            </a:r>
          </a:p>
        </p:txBody>
      </p:sp>
    </p:spTree>
    <p:extLst>
      <p:ext uri="{BB962C8B-B14F-4D97-AF65-F5344CB8AC3E}">
        <p14:creationId xmlns:p14="http://schemas.microsoft.com/office/powerpoint/2010/main" val="321529161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F3052F5-8F3B-9865-ADE7-001D9F3F2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89" t="-277" r="22710" b="42900"/>
          <a:stretch/>
        </p:blipFill>
        <p:spPr>
          <a:xfrm>
            <a:off x="0" y="-65314"/>
            <a:ext cx="12192000" cy="6923315"/>
          </a:xfrm>
          <a:prstGeom prst="rect">
            <a:avLst/>
          </a:prstGeom>
        </p:spPr>
      </p:pic>
      <p:sp>
        <p:nvSpPr>
          <p:cNvPr id="128001" name="Rectangle 2"/>
          <p:cNvSpPr txBox="1">
            <a:spLocks noChangeArrowheads="1"/>
          </p:cNvSpPr>
          <p:nvPr/>
        </p:nvSpPr>
        <p:spPr bwMode="auto">
          <a:xfrm>
            <a:off x="849086" y="457199"/>
            <a:ext cx="10366310" cy="377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marR="0" lvl="0" indent="-342900" algn="ctr" fontAlgn="auto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Taking my sin my cross my shame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Rising again I bless your name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my all in all</a:t>
            </a:r>
            <a:endParaRPr kumimoji="1" lang="en-US" altLang="ja-JP" sz="5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5550081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F3052F5-8F3B-9865-ADE7-001D9F3F2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89" t="-277" r="22710" b="42900"/>
          <a:stretch/>
        </p:blipFill>
        <p:spPr>
          <a:xfrm>
            <a:off x="0" y="-83976"/>
            <a:ext cx="12192000" cy="6941977"/>
          </a:xfrm>
          <a:prstGeom prst="rect">
            <a:avLst/>
          </a:prstGeom>
        </p:spPr>
      </p:pic>
      <p:sp>
        <p:nvSpPr>
          <p:cNvPr id="128001" name="Rectangle 2"/>
          <p:cNvSpPr txBox="1">
            <a:spLocks noChangeArrowheads="1"/>
          </p:cNvSpPr>
          <p:nvPr/>
        </p:nvSpPr>
        <p:spPr bwMode="auto">
          <a:xfrm>
            <a:off x="867747" y="559837"/>
            <a:ext cx="10412963" cy="347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marR="0" lvl="0" indent="-342900" algn="ctr" fontAlgn="auto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ＭＳ Ｐゴシック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When I fall down you pick me up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When I am dry You fill my cup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rPr>
              <a:t>You are my all in all</a:t>
            </a:r>
            <a:endParaRPr kumimoji="1" lang="en-US" altLang="ja-JP" sz="5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4942326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0459FBA-44A2-4543-991D-465F718A1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" b="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" y="522513"/>
            <a:ext cx="12191999" cy="6540759"/>
          </a:xfr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Lamb of God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is Your name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Lamb of God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is Your name 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-US" altLang="ja-JP" sz="56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(x2)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is Your name </a:t>
            </a:r>
          </a:p>
          <a:p>
            <a:pPr algn="ctr" defTabSz="457200" eaLnBrk="1" fontAlgn="auto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None/>
            </a:pPr>
            <a:endParaRPr lang="en-US" altLang="ja-JP" sz="5600" dirty="0"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52092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239ADD-1607-E142-A1B6-4D1E584F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5400" dirty="0">
                <a:solidFill>
                  <a:schemeClr val="bg1"/>
                </a:solidFill>
                <a:latin typeface="Century" panose="02040604050505020304" pitchFamily="18" charset="0"/>
              </a:rPr>
              <a:t>Amazing grace</a:t>
            </a:r>
            <a:endParaRPr lang="ja-JP" altLang="en-US" sz="540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437453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846E97-C5F7-1241-97D1-A480C7D7F3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10" b="2789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4753" name="Rectangle 2"/>
          <p:cNvSpPr txBox="1">
            <a:spLocks noChangeArrowheads="1"/>
          </p:cNvSpPr>
          <p:nvPr/>
        </p:nvSpPr>
        <p:spPr bwMode="auto">
          <a:xfrm>
            <a:off x="320040" y="182880"/>
            <a:ext cx="11513819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Amazing grace  How sweet the sound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That saved a wretch like me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 once was lost, but now I am found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Was blind, but now I see.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正方形/長方形 3"/>
          <p:cNvSpPr>
            <a:spLocks noChangeArrowheads="1"/>
          </p:cNvSpPr>
          <p:nvPr/>
        </p:nvSpPr>
        <p:spPr bwMode="auto">
          <a:xfrm>
            <a:off x="2583178" y="5436661"/>
            <a:ext cx="6606541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驚くばかりの 恵みなりき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この身のけがれを 知れるわれに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99717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0FFFA0-35AD-FF47-B688-1305A9F2E5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62" b="413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6801" name="Rectangle 2"/>
          <p:cNvSpPr txBox="1">
            <a:spLocks noChangeArrowheads="1"/>
          </p:cNvSpPr>
          <p:nvPr/>
        </p:nvSpPr>
        <p:spPr bwMode="auto">
          <a:xfrm>
            <a:off x="0" y="137160"/>
            <a:ext cx="12192000" cy="515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'Twas grace that taught my heart to fear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grace my fears relieved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How precious did that grace appear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 hour I first believed.</a:t>
            </a: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正方形/長方形 3"/>
          <p:cNvSpPr>
            <a:spLocks noChangeArrowheads="1"/>
          </p:cNvSpPr>
          <p:nvPr/>
        </p:nvSpPr>
        <p:spPr bwMode="auto">
          <a:xfrm>
            <a:off x="2616813" y="5411450"/>
            <a:ext cx="6821214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恵みはわが身の　恐れを消し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まかする心を　おこさせたり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</a:b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11084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CF333B7-3675-B84A-9D45-E31767F0D8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3" r="7097"/>
          <a:stretch/>
        </p:blipFill>
        <p:spPr>
          <a:xfrm>
            <a:off x="0" y="26070"/>
            <a:ext cx="12192000" cy="6831931"/>
          </a:xfrm>
          <a:prstGeom prst="rect">
            <a:avLst/>
          </a:prstGeom>
        </p:spPr>
      </p:pic>
      <p:sp>
        <p:nvSpPr>
          <p:cNvPr id="72705" name="Rectangle 2"/>
          <p:cNvSpPr txBox="1">
            <a:spLocks noChangeArrowheads="1"/>
          </p:cNvSpPr>
          <p:nvPr/>
        </p:nvSpPr>
        <p:spPr bwMode="auto">
          <a:xfrm>
            <a:off x="144780" y="190500"/>
            <a:ext cx="11833860" cy="512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My chains are gone  I've been set free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My God, my Savior has ransomed me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 like a flood His mercy reigns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Unending love, Amazing grace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正方形/長方形 3"/>
          <p:cNvSpPr>
            <a:spLocks noChangeArrowheads="1"/>
          </p:cNvSpPr>
          <p:nvPr/>
        </p:nvSpPr>
        <p:spPr bwMode="auto">
          <a:xfrm>
            <a:off x="2942109" y="5435172"/>
            <a:ext cx="6505903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私の罪、咎　あなたは自由に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限りのない愛　溢れる恵みよ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365610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76FBE-A620-E78E-2AEE-AB6FB010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CA651F-8FFD-E810-E8BB-2F92EAC22E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10" b="2789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4753" name="Rectangle 2">
            <a:extLst>
              <a:ext uri="{FF2B5EF4-FFF2-40B4-BE49-F238E27FC236}">
                <a16:creationId xmlns:a16="http://schemas.microsoft.com/office/drawing/2014/main" id="{394C1F6F-E315-5206-E25A-23FA20AC2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" y="182880"/>
            <a:ext cx="11513819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驚くばかりの 恵みなりき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Odoroku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bakari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no Megumi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nariki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</a:p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この身のけがれを 知れるわれに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lang="en-US" altLang="ja-JP" sz="5400" dirty="0"/>
              <a:t>Konomi no </a:t>
            </a:r>
            <a:r>
              <a:rPr lang="en-US" altLang="ja-JP" sz="5400" dirty="0" err="1"/>
              <a:t>kegare</a:t>
            </a:r>
            <a:r>
              <a:rPr lang="en-US" altLang="ja-JP" sz="5400" dirty="0"/>
              <a:t> wo </a:t>
            </a:r>
            <a:r>
              <a:rPr lang="en-US" altLang="ja-JP" sz="5400" dirty="0" err="1"/>
              <a:t>Shireru</a:t>
            </a:r>
            <a:r>
              <a:rPr lang="en-US" altLang="ja-JP" sz="5400" dirty="0"/>
              <a:t> </a:t>
            </a:r>
            <a:r>
              <a:rPr lang="en-US" altLang="ja-JP" sz="5400" dirty="0" err="1"/>
              <a:t>wareni</a:t>
            </a: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06630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6E19C-4737-F403-64B1-44526EF5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8678F0-4264-C432-20D2-8652A410F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62" b="413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6801" name="Rectangle 2">
            <a:extLst>
              <a:ext uri="{FF2B5EF4-FFF2-40B4-BE49-F238E27FC236}">
                <a16:creationId xmlns:a16="http://schemas.microsoft.com/office/drawing/2014/main" id="{0301E274-202C-B459-30C8-9F5DB5C26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160"/>
            <a:ext cx="12192000" cy="515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恵みはわが身の　恐れを消し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lang="en-US" altLang="ja-JP" sz="5400" dirty="0"/>
              <a:t>Megumi </a:t>
            </a:r>
            <a:r>
              <a:rPr lang="en-US" altLang="ja-JP" sz="5400" dirty="0" err="1"/>
              <a:t>wa</a:t>
            </a:r>
            <a:r>
              <a:rPr lang="en-US" altLang="ja-JP" sz="5400" dirty="0"/>
              <a:t> </a:t>
            </a:r>
            <a:r>
              <a:rPr lang="en-US" altLang="ja-JP" sz="5400" dirty="0" err="1"/>
              <a:t>wagami</a:t>
            </a:r>
            <a:r>
              <a:rPr lang="en-US" altLang="ja-JP" sz="5400" dirty="0"/>
              <a:t> no </a:t>
            </a:r>
            <a:r>
              <a:rPr lang="en-US" altLang="ja-JP" sz="5400" dirty="0" err="1"/>
              <a:t>Osore</a:t>
            </a:r>
            <a:r>
              <a:rPr lang="en-US" altLang="ja-JP" sz="5400" dirty="0"/>
              <a:t> wo </a:t>
            </a:r>
            <a:r>
              <a:rPr lang="en-US" altLang="ja-JP" sz="5400" dirty="0" err="1"/>
              <a:t>keshi</a:t>
            </a:r>
            <a:endParaRPr lang="en-US" altLang="ja-JP" sz="5400" dirty="0"/>
          </a:p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　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まかする心を　おこさせたり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lang="en-US" altLang="ja-JP" sz="5400" dirty="0" err="1"/>
              <a:t>Makasuru</a:t>
            </a:r>
            <a:r>
              <a:rPr lang="en-US" altLang="ja-JP" sz="5400" dirty="0"/>
              <a:t> </a:t>
            </a:r>
            <a:r>
              <a:rPr lang="en-US" altLang="ja-JP" sz="5400" dirty="0" err="1"/>
              <a:t>kokoro</a:t>
            </a:r>
            <a:r>
              <a:rPr lang="en-US" altLang="ja-JP" sz="5400" dirty="0"/>
              <a:t> wo </a:t>
            </a:r>
            <a:r>
              <a:rPr lang="en-US" altLang="ja-JP" sz="5400" dirty="0" err="1"/>
              <a:t>Okosase</a:t>
            </a:r>
            <a:r>
              <a:rPr lang="en-US" altLang="ja-JP" sz="5400" dirty="0"/>
              <a:t> tari</a:t>
            </a: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613515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020C-6B19-0D38-18A1-C83579EA0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905D0DE-EB30-3D9F-29BC-472B56CD05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3" r="7097"/>
          <a:stretch/>
        </p:blipFill>
        <p:spPr>
          <a:xfrm>
            <a:off x="0" y="26070"/>
            <a:ext cx="12192000" cy="6831931"/>
          </a:xfrm>
          <a:prstGeom prst="rect">
            <a:avLst/>
          </a:prstGeom>
        </p:spPr>
      </p:pic>
      <p:sp>
        <p:nvSpPr>
          <p:cNvPr id="72705" name="Rectangle 2">
            <a:extLst>
              <a:ext uri="{FF2B5EF4-FFF2-40B4-BE49-F238E27FC236}">
                <a16:creationId xmlns:a16="http://schemas.microsoft.com/office/drawing/2014/main" id="{30FD5ABC-2CFC-2533-476F-4CC83BDBF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" y="190500"/>
            <a:ext cx="11833860" cy="512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My chains are gone  I've been set free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My God, my Savior has ransomed me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 like a flood His mercy reigns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Unending love, Amazing grace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88B525F-6DDC-1D2C-11EE-D56E98CD0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2109" y="5435172"/>
            <a:ext cx="6505903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私の罪、咎　あなたは自由に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限りのない愛　溢れる恵みよ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461268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219724-26BD-6B48-8FCC-84AA4DC743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27" t="15028" r="11927" b="71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8849" name="Rectangle 2"/>
          <p:cNvSpPr txBox="1">
            <a:spLocks noChangeArrowheads="1"/>
          </p:cNvSpPr>
          <p:nvPr/>
        </p:nvSpPr>
        <p:spPr bwMode="auto">
          <a:xfrm>
            <a:off x="137160" y="167640"/>
            <a:ext cx="11841480" cy="502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ct val="15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 Lord has promised good to me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His word my hope secures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He will my shield and portion be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As long as life endures</a:t>
            </a:r>
            <a:b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ＭＳ Ｐゴシック" panose="020B0600070205080204" pitchFamily="34" charset="-128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正方形/長方形 3"/>
          <p:cNvSpPr>
            <a:spLocks noChangeArrowheads="1"/>
          </p:cNvSpPr>
          <p:nvPr/>
        </p:nvSpPr>
        <p:spPr bwMode="auto">
          <a:xfrm>
            <a:off x="3269074" y="5411450"/>
            <a:ext cx="5977986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危険をも罠をも　避け得たるは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恵みの御業と　言う他なし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</a:b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595942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AD6E569-F764-5044-B747-0475E0E3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37" r="12529" b="1568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0897" name="Rectangle 2"/>
          <p:cNvSpPr txBox="1">
            <a:spLocks noChangeArrowheads="1"/>
          </p:cNvSpPr>
          <p:nvPr/>
        </p:nvSpPr>
        <p:spPr bwMode="auto">
          <a:xfrm>
            <a:off x="0" y="205740"/>
            <a:ext cx="121920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42900" marR="0" lvl="0" indent="-342900" algn="ctr" fontAlgn="base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kumimoji="1" sz="40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/>
            </a:lvl5pPr>
            <a:lvl6pPr marL="25146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7pPr>
            <a:lvl8pPr marL="34290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kumimoji="1" sz="2000"/>
            </a:lvl9pPr>
          </a:lstStyle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 earth shall soon dissolve like snow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 sun forbear to shine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But God who called me here below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Will be forever mine   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Will be forever mine</a:t>
            </a:r>
          </a:p>
          <a:p>
            <a:pPr marL="342900" marR="0" lvl="0" indent="-342900" algn="ctr" defTabSz="457200" rtl="0" eaLnBrk="1" fontAlgn="base" latinLnBrk="0" hangingPunct="1">
              <a:lnSpc>
                <a:spcPts val="55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You are forever mine</a:t>
            </a:r>
          </a:p>
        </p:txBody>
      </p:sp>
    </p:spTree>
    <p:extLst>
      <p:ext uri="{BB962C8B-B14F-4D97-AF65-F5344CB8AC3E}">
        <p14:creationId xmlns:p14="http://schemas.microsoft.com/office/powerpoint/2010/main" val="4008813370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.1.27礼拝賛美" id="{432FA927-2007-3747-A488-39046C69C8A7}" vid="{2683BEE0-3464-7E46-BABD-9FD288B7F345}"/>
    </a:ext>
  </a:extLst>
</a:theme>
</file>

<file path=ppt/theme/theme7.xml><?xml version="1.0" encoding="utf-8"?>
<a:theme xmlns:a="http://schemas.openxmlformats.org/drawingml/2006/main" name="4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696</Words>
  <Application>Microsoft Office PowerPoint</Application>
  <PresentationFormat>Widescreen</PresentationFormat>
  <Paragraphs>99</Paragraphs>
  <Slides>23</Slides>
  <Notes>13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ＭＳ Ｐゴシック</vt:lpstr>
      <vt:lpstr>ＭＳ Ｐゴシック</vt:lpstr>
      <vt:lpstr>Arial</vt:lpstr>
      <vt:lpstr>Calibri</vt:lpstr>
      <vt:lpstr>Calibri Light</vt:lpstr>
      <vt:lpstr>Century</vt:lpstr>
      <vt:lpstr>Times New Roman</vt:lpstr>
      <vt:lpstr>2_Office テーマ</vt:lpstr>
      <vt:lpstr>1_Office テーマ</vt:lpstr>
      <vt:lpstr>1_ホワイト</vt:lpstr>
      <vt:lpstr>5_Office テーマ</vt:lpstr>
      <vt:lpstr>7_Office テーマ</vt:lpstr>
      <vt:lpstr>3_Office テーマ</vt:lpstr>
      <vt:lpstr>4_Office テーマ</vt:lpstr>
      <vt:lpstr>6_Office テーマ</vt:lpstr>
      <vt:lpstr>Seeds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all in 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Amazing grace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LORD,  I LIFT YOUR NAME ON HIGH</dc:title>
  <dc:creator>Johan Strydom</dc:creator>
  <cp:lastModifiedBy>Johan Strydom</cp:lastModifiedBy>
  <cp:revision>4</cp:revision>
  <dcterms:created xsi:type="dcterms:W3CDTF">2024-05-16T04:51:15Z</dcterms:created>
  <dcterms:modified xsi:type="dcterms:W3CDTF">2026-09-05T10:02:43Z</dcterms:modified>
</cp:coreProperties>
</file>