
<file path=[Content_Types].xml><?xml version="1.0" encoding="utf-8"?>
<Types xmlns="http://schemas.openxmlformats.org/package/2006/content-types">
  <Default Extension="bin" ContentType="image/unknown"/>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60" r:id="rId6"/>
    <p:sldId id="267" r:id="rId7"/>
    <p:sldId id="345" r:id="rId8"/>
    <p:sldId id="353" r:id="rId9"/>
    <p:sldId id="266" r:id="rId10"/>
    <p:sldId id="346" r:id="rId11"/>
    <p:sldId id="354" r:id="rId12"/>
    <p:sldId id="350" r:id="rId13"/>
    <p:sldId id="261" r:id="rId14"/>
    <p:sldId id="257" r:id="rId15"/>
    <p:sldId id="351" r:id="rId16"/>
    <p:sldId id="347" r:id="rId17"/>
    <p:sldId id="348" r:id="rId18"/>
    <p:sldId id="270" r:id="rId19"/>
    <p:sldId id="275" r:id="rId20"/>
    <p:sldId id="272" r:id="rId21"/>
    <p:sldId id="349" r:id="rId22"/>
    <p:sldId id="277" r:id="rId23"/>
    <p:sldId id="273" r:id="rId24"/>
    <p:sldId id="263" r:id="rId25"/>
    <p:sldId id="352"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E20"/>
    <a:srgbClr val="CFBAB9"/>
    <a:srgbClr val="896E2B"/>
    <a:srgbClr val="F8B155"/>
    <a:srgbClr val="9BA46B"/>
    <a:srgbClr val="8D9799"/>
    <a:srgbClr val="494E4C"/>
    <a:srgbClr val="0C576A"/>
    <a:srgbClr val="5A6690"/>
    <a:srgbClr val="BF9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409C54-E80F-426D-9E1B-2A9DEDEEB689}" v="814" dt="2025-09-09T14:14:40.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a Azarov" userId="S::kazarov@wheatonbible.org::fbbfed15-408d-4ca2-ba93-a24c48354269" providerId="AD" clId="Web-{E5A48838-507E-DAB4-0B6C-21FF2DE8A829}"/>
    <pc:docChg chg="modSld">
      <pc:chgData name="Karina Azarov" userId="S::kazarov@wheatonbible.org::fbbfed15-408d-4ca2-ba93-a24c48354269" providerId="AD" clId="Web-{E5A48838-507E-DAB4-0B6C-21FF2DE8A829}" dt="2025-09-05T03:13:59.291" v="3" actId="20577"/>
      <pc:docMkLst>
        <pc:docMk/>
      </pc:docMkLst>
      <pc:sldChg chg="modSp">
        <pc:chgData name="Karina Azarov" userId="S::kazarov@wheatonbible.org::fbbfed15-408d-4ca2-ba93-a24c48354269" providerId="AD" clId="Web-{E5A48838-507E-DAB4-0B6C-21FF2DE8A829}" dt="2025-09-05T03:13:36.120" v="0" actId="20577"/>
        <pc:sldMkLst>
          <pc:docMk/>
          <pc:sldMk cId="2520866790" sldId="257"/>
        </pc:sldMkLst>
      </pc:sldChg>
      <pc:sldChg chg="modSp">
        <pc:chgData name="Karina Azarov" userId="S::kazarov@wheatonbible.org::fbbfed15-408d-4ca2-ba93-a24c48354269" providerId="AD" clId="Web-{E5A48838-507E-DAB4-0B6C-21FF2DE8A829}" dt="2025-09-05T03:13:48.057" v="2" actId="14100"/>
        <pc:sldMkLst>
          <pc:docMk/>
          <pc:sldMk cId="4205819719" sldId="261"/>
        </pc:sldMkLst>
        <pc:spChg chg="mod">
          <ac:chgData name="Karina Azarov" userId="S::kazarov@wheatonbible.org::fbbfed15-408d-4ca2-ba93-a24c48354269" providerId="AD" clId="Web-{E5A48838-507E-DAB4-0B6C-21FF2DE8A829}" dt="2025-09-05T03:13:48.057" v="2" actId="14100"/>
          <ac:spMkLst>
            <pc:docMk/>
            <pc:sldMk cId="4205819719" sldId="261"/>
            <ac:spMk id="2" creationId="{F7BFA6DE-C4C7-8B37-C4CC-8C1944ECE5F3}"/>
          </ac:spMkLst>
        </pc:spChg>
      </pc:sldChg>
      <pc:sldChg chg="modSp">
        <pc:chgData name="Karina Azarov" userId="S::kazarov@wheatonbible.org::fbbfed15-408d-4ca2-ba93-a24c48354269" providerId="AD" clId="Web-{E5A48838-507E-DAB4-0B6C-21FF2DE8A829}" dt="2025-09-05T03:13:59.291" v="3" actId="20577"/>
        <pc:sldMkLst>
          <pc:docMk/>
          <pc:sldMk cId="4217291167" sldId="262"/>
        </pc:sldMkLst>
      </pc:sldChg>
    </pc:docChg>
  </pc:docChgLst>
  <pc:docChgLst>
    <pc:chgData name="Karina Azarov" userId="fbbfed15-408d-4ca2-ba93-a24c48354269" providerId="ADAL" clId="{A6F5A645-9521-40A1-BF10-AC2DC1D36169}"/>
    <pc:docChg chg="undo custSel addSld delSld modSld sldOrd">
      <pc:chgData name="Karina Azarov" userId="fbbfed15-408d-4ca2-ba93-a24c48354269" providerId="ADAL" clId="{A6F5A645-9521-40A1-BF10-AC2DC1D36169}" dt="2025-09-09T14:14:17.643" v="614" actId="26606"/>
      <pc:docMkLst>
        <pc:docMk/>
      </pc:docMkLst>
      <pc:sldChg chg="addSp delSp modSp mod setBg delDesignElem">
        <pc:chgData name="Karina Azarov" userId="fbbfed15-408d-4ca2-ba93-a24c48354269" providerId="ADAL" clId="{A6F5A645-9521-40A1-BF10-AC2DC1D36169}" dt="2025-09-09T14:09:03.390" v="541"/>
        <pc:sldMkLst>
          <pc:docMk/>
          <pc:sldMk cId="2520866790" sldId="257"/>
        </pc:sldMkLst>
        <pc:spChg chg="add del mod">
          <ac:chgData name="Karina Azarov" userId="fbbfed15-408d-4ca2-ba93-a24c48354269" providerId="ADAL" clId="{A6F5A645-9521-40A1-BF10-AC2DC1D36169}" dt="2025-09-09T01:19:37.403" v="202" actId="478"/>
          <ac:spMkLst>
            <pc:docMk/>
            <pc:sldMk cId="2520866790" sldId="257"/>
            <ac:spMk id="3" creationId="{99CFA319-C06E-9B81-AD9B-0369F47021CE}"/>
          </ac:spMkLst>
        </pc:spChg>
        <pc:spChg chg="del">
          <ac:chgData name="Karina Azarov" userId="fbbfed15-408d-4ca2-ba93-a24c48354269" providerId="ADAL" clId="{A6F5A645-9521-40A1-BF10-AC2DC1D36169}" dt="2025-09-09T01:19:42.283" v="203" actId="478"/>
          <ac:spMkLst>
            <pc:docMk/>
            <pc:sldMk cId="2520866790" sldId="257"/>
            <ac:spMk id="6" creationId="{1B706629-DA82-0929-C632-8CBD0A7A5EA4}"/>
          </ac:spMkLst>
        </pc:spChg>
        <pc:spChg chg="add del">
          <ac:chgData name="Karina Azarov" userId="fbbfed15-408d-4ca2-ba93-a24c48354269" providerId="ADAL" clId="{A6F5A645-9521-40A1-BF10-AC2DC1D36169}" dt="2025-09-09T02:24:00.429" v="420" actId="26606"/>
          <ac:spMkLst>
            <pc:docMk/>
            <pc:sldMk cId="2520866790" sldId="257"/>
            <ac:spMk id="9" creationId="{42A4FC2C-047E-45A5-965D-8E1E3BF09BC6}"/>
          </ac:spMkLst>
        </pc:spChg>
        <pc:spChg chg="add del">
          <ac:chgData name="Karina Azarov" userId="fbbfed15-408d-4ca2-ba93-a24c48354269" providerId="ADAL" clId="{A6F5A645-9521-40A1-BF10-AC2DC1D36169}" dt="2025-09-09T14:09:03.390" v="541"/>
          <ac:spMkLst>
            <pc:docMk/>
            <pc:sldMk cId="2520866790" sldId="257"/>
            <ac:spMk id="11" creationId="{8DBEAE55-3EA1-41D7-A212-5F7D8986C1F2}"/>
          </ac:spMkLst>
        </pc:spChg>
        <pc:spChg chg="add del">
          <ac:chgData name="Karina Azarov" userId="fbbfed15-408d-4ca2-ba93-a24c48354269" providerId="ADAL" clId="{A6F5A645-9521-40A1-BF10-AC2DC1D36169}" dt="2025-09-09T14:09:03.390" v="541"/>
          <ac:spMkLst>
            <pc:docMk/>
            <pc:sldMk cId="2520866790" sldId="257"/>
            <ac:spMk id="12" creationId="{8950AD4C-6AF3-49F8-94E1-DBCAFB39478B}"/>
          </ac:spMkLst>
        </pc:spChg>
        <pc:spChg chg="add del">
          <ac:chgData name="Karina Azarov" userId="fbbfed15-408d-4ca2-ba93-a24c48354269" providerId="ADAL" clId="{A6F5A645-9521-40A1-BF10-AC2DC1D36169}" dt="2025-09-09T14:09:03.390" v="541"/>
          <ac:spMkLst>
            <pc:docMk/>
            <pc:sldMk cId="2520866790" sldId="257"/>
            <ac:spMk id="13" creationId="{CFC5F0E7-644F-4101-BE72-12825CF537E7}"/>
          </ac:spMkLst>
        </pc:spChg>
        <pc:spChg chg="add del">
          <ac:chgData name="Karina Azarov" userId="fbbfed15-408d-4ca2-ba93-a24c48354269" providerId="ADAL" clId="{A6F5A645-9521-40A1-BF10-AC2DC1D36169}" dt="2025-09-09T14:09:03.390" v="541"/>
          <ac:spMkLst>
            <pc:docMk/>
            <pc:sldMk cId="2520866790" sldId="257"/>
            <ac:spMk id="15" creationId="{B1F9B6B4-B0C4-45C6-A086-901C960D03E7}"/>
          </ac:spMkLst>
        </pc:spChg>
        <pc:picChg chg="add mod">
          <ac:chgData name="Karina Azarov" userId="fbbfed15-408d-4ca2-ba93-a24c48354269" providerId="ADAL" clId="{A6F5A645-9521-40A1-BF10-AC2DC1D36169}" dt="2025-09-09T02:24:10.729" v="422" actId="27614"/>
          <ac:picMkLst>
            <pc:docMk/>
            <pc:sldMk cId="2520866790" sldId="257"/>
            <ac:picMk id="4" creationId="{C30E7E68-E44B-5059-8FCB-115899953143}"/>
          </ac:picMkLst>
        </pc:picChg>
      </pc:sldChg>
      <pc:sldChg chg="addSp delSp modSp mod ord setBg">
        <pc:chgData name="Karina Azarov" userId="fbbfed15-408d-4ca2-ba93-a24c48354269" providerId="ADAL" clId="{A6F5A645-9521-40A1-BF10-AC2DC1D36169}" dt="2025-09-09T02:41:24.638" v="448"/>
        <pc:sldMkLst>
          <pc:docMk/>
          <pc:sldMk cId="1759656842" sldId="260"/>
        </pc:sldMkLst>
        <pc:spChg chg="del mod">
          <ac:chgData name="Karina Azarov" userId="fbbfed15-408d-4ca2-ba93-a24c48354269" providerId="ADAL" clId="{A6F5A645-9521-40A1-BF10-AC2DC1D36169}" dt="2025-09-09T00:02:14.924" v="11" actId="478"/>
          <ac:spMkLst>
            <pc:docMk/>
            <pc:sldMk cId="1759656842" sldId="260"/>
            <ac:spMk id="2" creationId="{D2C93620-74C7-1A81-FBBE-EB8EFEF4773B}"/>
          </ac:spMkLst>
        </pc:spChg>
        <pc:spChg chg="del">
          <ac:chgData name="Karina Azarov" userId="fbbfed15-408d-4ca2-ba93-a24c48354269" providerId="ADAL" clId="{A6F5A645-9521-40A1-BF10-AC2DC1D36169}" dt="2025-09-09T00:02:01.635" v="7" actId="22"/>
          <ac:spMkLst>
            <pc:docMk/>
            <pc:sldMk cId="1759656842" sldId="260"/>
            <ac:spMk id="3" creationId="{0726F8F2-094F-AF5B-DC02-95B8DB18C641}"/>
          </ac:spMkLst>
        </pc:spChg>
        <pc:spChg chg="add del mod">
          <ac:chgData name="Karina Azarov" userId="fbbfed15-408d-4ca2-ba93-a24c48354269" providerId="ADAL" clId="{A6F5A645-9521-40A1-BF10-AC2DC1D36169}" dt="2025-09-09T00:02:16.639" v="12" actId="478"/>
          <ac:spMkLst>
            <pc:docMk/>
            <pc:sldMk cId="1759656842" sldId="260"/>
            <ac:spMk id="7" creationId="{40B44AF8-BE4C-9EEE-75FA-4B098F70404C}"/>
          </ac:spMkLst>
        </pc:spChg>
        <pc:picChg chg="add mod ord modCrop">
          <ac:chgData name="Karina Azarov" userId="fbbfed15-408d-4ca2-ba93-a24c48354269" providerId="ADAL" clId="{A6F5A645-9521-40A1-BF10-AC2DC1D36169}" dt="2025-09-09T00:05:56.533" v="27" actId="732"/>
          <ac:picMkLst>
            <pc:docMk/>
            <pc:sldMk cId="1759656842" sldId="260"/>
            <ac:picMk id="5" creationId="{CB648D36-5CC2-2503-B1A3-3773CF9ED91B}"/>
          </ac:picMkLst>
        </pc:picChg>
        <pc:picChg chg="add mod modCrop">
          <ac:chgData name="Karina Azarov" userId="fbbfed15-408d-4ca2-ba93-a24c48354269" providerId="ADAL" clId="{A6F5A645-9521-40A1-BF10-AC2DC1D36169}" dt="2025-09-09T00:05:44.086" v="25" actId="732"/>
          <ac:picMkLst>
            <pc:docMk/>
            <pc:sldMk cId="1759656842" sldId="260"/>
            <ac:picMk id="9" creationId="{E053669A-5868-2221-8219-A1308CF6DFB9}"/>
          </ac:picMkLst>
        </pc:picChg>
      </pc:sldChg>
      <pc:sldChg chg="addSp delSp modSp mod ord delDesignElem">
        <pc:chgData name="Karina Azarov" userId="fbbfed15-408d-4ca2-ba93-a24c48354269" providerId="ADAL" clId="{A6F5A645-9521-40A1-BF10-AC2DC1D36169}" dt="2025-09-09T14:09:03.390" v="541"/>
        <pc:sldMkLst>
          <pc:docMk/>
          <pc:sldMk cId="4205819719" sldId="261"/>
        </pc:sldMkLst>
        <pc:spChg chg="mod">
          <ac:chgData name="Karina Azarov" userId="fbbfed15-408d-4ca2-ba93-a24c48354269" providerId="ADAL" clId="{A6F5A645-9521-40A1-BF10-AC2DC1D36169}" dt="2025-09-09T02:28:14.185" v="436" actId="113"/>
          <ac:spMkLst>
            <pc:docMk/>
            <pc:sldMk cId="4205819719" sldId="261"/>
            <ac:spMk id="2" creationId="{F7BFA6DE-C4C7-8B37-C4CC-8C1944ECE5F3}"/>
          </ac:spMkLst>
        </pc:spChg>
        <pc:spChg chg="add mod">
          <ac:chgData name="Karina Azarov" userId="fbbfed15-408d-4ca2-ba93-a24c48354269" providerId="ADAL" clId="{A6F5A645-9521-40A1-BF10-AC2DC1D36169}" dt="2025-09-09T01:12:49.620" v="198" actId="20577"/>
          <ac:spMkLst>
            <pc:docMk/>
            <pc:sldMk cId="4205819719" sldId="261"/>
            <ac:spMk id="3" creationId="{021441AE-C157-22A4-1057-1B92F5EA75B5}"/>
          </ac:spMkLst>
        </pc:spChg>
        <pc:spChg chg="del">
          <ac:chgData name="Karina Azarov" userId="fbbfed15-408d-4ca2-ba93-a24c48354269" providerId="ADAL" clId="{A6F5A645-9521-40A1-BF10-AC2DC1D36169}" dt="2025-09-09T01:06:37.995" v="164" actId="478"/>
          <ac:spMkLst>
            <pc:docMk/>
            <pc:sldMk cId="4205819719" sldId="261"/>
            <ac:spMk id="15" creationId="{88AB80A7-8540-A75C-BAF9-9F960BC78F1F}"/>
          </ac:spMkLst>
        </pc:spChg>
        <pc:spChg chg="add del">
          <ac:chgData name="Karina Azarov" userId="fbbfed15-408d-4ca2-ba93-a24c48354269" providerId="ADAL" clId="{A6F5A645-9521-40A1-BF10-AC2DC1D36169}" dt="2025-09-09T14:09:03.390" v="541"/>
          <ac:spMkLst>
            <pc:docMk/>
            <pc:sldMk cId="4205819719" sldId="261"/>
            <ac:spMk id="18" creationId="{04812C46-200A-4DEB-A05E-3ED6C68C2387}"/>
          </ac:spMkLst>
        </pc:spChg>
        <pc:spChg chg="add del">
          <ac:chgData name="Karina Azarov" userId="fbbfed15-408d-4ca2-ba93-a24c48354269" providerId="ADAL" clId="{A6F5A645-9521-40A1-BF10-AC2DC1D36169}" dt="2025-09-09T14:09:03.390" v="541"/>
          <ac:spMkLst>
            <pc:docMk/>
            <pc:sldMk cId="4205819719" sldId="261"/>
            <ac:spMk id="20" creationId="{D1EA859B-E555-4109-94F3-6700E046E008}"/>
          </ac:spMkLst>
        </pc:spChg>
      </pc:sldChg>
      <pc:sldChg chg="addSp delSp modSp del mod ord setBg addAnim delAnim delDesignElem">
        <pc:chgData name="Karina Azarov" userId="fbbfed15-408d-4ca2-ba93-a24c48354269" providerId="ADAL" clId="{A6F5A645-9521-40A1-BF10-AC2DC1D36169}" dt="2025-09-09T14:10:41.225" v="558" actId="47"/>
        <pc:sldMkLst>
          <pc:docMk/>
          <pc:sldMk cId="4217291167" sldId="262"/>
        </pc:sldMkLst>
        <pc:spChg chg="add del mod">
          <ac:chgData name="Karina Azarov" userId="fbbfed15-408d-4ca2-ba93-a24c48354269" providerId="ADAL" clId="{A6F5A645-9521-40A1-BF10-AC2DC1D36169}" dt="2025-09-09T14:10:34.809" v="554" actId="26606"/>
          <ac:spMkLst>
            <pc:docMk/>
            <pc:sldMk cId="4217291167" sldId="262"/>
            <ac:spMk id="2" creationId="{E282CD4B-5FED-BC4C-0F3C-FDCF1DCAD565}"/>
          </ac:spMkLst>
        </pc:spChg>
        <pc:spChg chg="add del mod">
          <ac:chgData name="Karina Azarov" userId="fbbfed15-408d-4ca2-ba93-a24c48354269" providerId="ADAL" clId="{A6F5A645-9521-40A1-BF10-AC2DC1D36169}" dt="2025-09-09T14:03:21.304" v="496" actId="478"/>
          <ac:spMkLst>
            <pc:docMk/>
            <pc:sldMk cId="4217291167" sldId="262"/>
            <ac:spMk id="4" creationId="{D884479D-D1DA-C820-3EBF-0D47DD1827AF}"/>
          </ac:spMkLst>
        </pc:spChg>
        <pc:spChg chg="del mod">
          <ac:chgData name="Karina Azarov" userId="fbbfed15-408d-4ca2-ba93-a24c48354269" providerId="ADAL" clId="{A6F5A645-9521-40A1-BF10-AC2DC1D36169}" dt="2025-09-09T01:06:32.949" v="161"/>
          <ac:spMkLst>
            <pc:docMk/>
            <pc:sldMk cId="4217291167" sldId="262"/>
            <ac:spMk id="6" creationId="{4C2C73C3-56F2-2D6A-BD30-64E305A8CF8D}"/>
          </ac:spMkLst>
        </pc:spChg>
        <pc:spChg chg="mod">
          <ac:chgData name="Karina Azarov" userId="fbbfed15-408d-4ca2-ba93-a24c48354269" providerId="ADAL" clId="{A6F5A645-9521-40A1-BF10-AC2DC1D36169}" dt="2025-09-09T14:10:34.809" v="554" actId="26606"/>
          <ac:spMkLst>
            <pc:docMk/>
            <pc:sldMk cId="4217291167" sldId="262"/>
            <ac:spMk id="34" creationId="{0E5AF911-A5AD-30C8-7BFE-ABC92E7B6B06}"/>
          </ac:spMkLst>
        </pc:spChg>
        <pc:spChg chg="add del">
          <ac:chgData name="Karina Azarov" userId="fbbfed15-408d-4ca2-ba93-a24c48354269" providerId="ADAL" clId="{A6F5A645-9521-40A1-BF10-AC2DC1D36169}" dt="2025-09-09T14:00:37.663" v="484" actId="26606"/>
          <ac:spMkLst>
            <pc:docMk/>
            <pc:sldMk cId="4217291167" sldId="262"/>
            <ac:spMk id="39" creationId="{6F5A5072-7B47-4D32-B52A-4EBBF590B8A5}"/>
          </ac:spMkLst>
        </pc:spChg>
        <pc:spChg chg="add del">
          <ac:chgData name="Karina Azarov" userId="fbbfed15-408d-4ca2-ba93-a24c48354269" providerId="ADAL" clId="{A6F5A645-9521-40A1-BF10-AC2DC1D36169}" dt="2025-09-09T14:00:37.663" v="484" actId="26606"/>
          <ac:spMkLst>
            <pc:docMk/>
            <pc:sldMk cId="4217291167" sldId="262"/>
            <ac:spMk id="41" creationId="{9715DAF0-AE1B-46C9-8A6B-DB2AA05AB91D}"/>
          </ac:spMkLst>
        </pc:spChg>
        <pc:spChg chg="add del">
          <ac:chgData name="Karina Azarov" userId="fbbfed15-408d-4ca2-ba93-a24c48354269" providerId="ADAL" clId="{A6F5A645-9521-40A1-BF10-AC2DC1D36169}" dt="2025-09-09T14:00:37.663" v="484" actId="26606"/>
          <ac:spMkLst>
            <pc:docMk/>
            <pc:sldMk cId="4217291167" sldId="262"/>
            <ac:spMk id="43" creationId="{6016219D-510E-4184-9090-6D5578A87BD1}"/>
          </ac:spMkLst>
        </pc:spChg>
        <pc:spChg chg="add del">
          <ac:chgData name="Karina Azarov" userId="fbbfed15-408d-4ca2-ba93-a24c48354269" providerId="ADAL" clId="{A6F5A645-9521-40A1-BF10-AC2DC1D36169}" dt="2025-09-09T14:00:37.663" v="484" actId="26606"/>
          <ac:spMkLst>
            <pc:docMk/>
            <pc:sldMk cId="4217291167" sldId="262"/>
            <ac:spMk id="45" creationId="{AFF4A713-7B75-4B21-90D7-5AB19547C728}"/>
          </ac:spMkLst>
        </pc:spChg>
        <pc:spChg chg="add del">
          <ac:chgData name="Karina Azarov" userId="fbbfed15-408d-4ca2-ba93-a24c48354269" providerId="ADAL" clId="{A6F5A645-9521-40A1-BF10-AC2DC1D36169}" dt="2025-09-09T14:00:37.663" v="484" actId="26606"/>
          <ac:spMkLst>
            <pc:docMk/>
            <pc:sldMk cId="4217291167" sldId="262"/>
            <ac:spMk id="47" creationId="{DC631C0B-6DA6-4E57-8231-CE32B3434A7E}"/>
          </ac:spMkLst>
        </pc:spChg>
        <pc:spChg chg="add del">
          <ac:chgData name="Karina Azarov" userId="fbbfed15-408d-4ca2-ba93-a24c48354269" providerId="ADAL" clId="{A6F5A645-9521-40A1-BF10-AC2DC1D36169}" dt="2025-09-09T14:00:37.663" v="484" actId="26606"/>
          <ac:spMkLst>
            <pc:docMk/>
            <pc:sldMk cId="4217291167" sldId="262"/>
            <ac:spMk id="49" creationId="{C29501E6-A978-4A61-9689-9085AF97A53A}"/>
          </ac:spMkLst>
        </pc:spChg>
        <pc:spChg chg="add del">
          <ac:chgData name="Karina Azarov" userId="fbbfed15-408d-4ca2-ba93-a24c48354269" providerId="ADAL" clId="{A6F5A645-9521-40A1-BF10-AC2DC1D36169}" dt="2025-09-09T14:03:32.040" v="500" actId="26606"/>
          <ac:spMkLst>
            <pc:docMk/>
            <pc:sldMk cId="4217291167" sldId="262"/>
            <ac:spMk id="53" creationId="{C7D023E4-8DE1-436E-9847-ED6A4B4B04FD}"/>
          </ac:spMkLst>
        </pc:spChg>
        <pc:spChg chg="add del">
          <ac:chgData name="Karina Azarov" userId="fbbfed15-408d-4ca2-ba93-a24c48354269" providerId="ADAL" clId="{A6F5A645-9521-40A1-BF10-AC2DC1D36169}" dt="2025-09-09T14:10:34.809" v="554" actId="26606"/>
          <ac:spMkLst>
            <pc:docMk/>
            <pc:sldMk cId="4217291167" sldId="262"/>
            <ac:spMk id="63" creationId="{5E7AA7E8-8006-4E1F-A566-FCF37EE6F35D}"/>
          </ac:spMkLst>
        </pc:spChg>
        <pc:spChg chg="add del">
          <ac:chgData name="Karina Azarov" userId="fbbfed15-408d-4ca2-ba93-a24c48354269" providerId="ADAL" clId="{A6F5A645-9521-40A1-BF10-AC2DC1D36169}" dt="2025-09-09T14:10:34.809" v="554" actId="26606"/>
          <ac:spMkLst>
            <pc:docMk/>
            <pc:sldMk cId="4217291167" sldId="262"/>
            <ac:spMk id="70" creationId="{5C8908E2-EE49-44D2-9428-A28D2312A8D5}"/>
          </ac:spMkLst>
        </pc:spChg>
        <pc:spChg chg="add del">
          <ac:chgData name="Karina Azarov" userId="fbbfed15-408d-4ca2-ba93-a24c48354269" providerId="ADAL" clId="{A6F5A645-9521-40A1-BF10-AC2DC1D36169}" dt="2025-09-09T14:10:34.809" v="554" actId="26606"/>
          <ac:spMkLst>
            <pc:docMk/>
            <pc:sldMk cId="4217291167" sldId="262"/>
            <ac:spMk id="76" creationId="{BD92035A-AA2F-4CD8-A556-1CE8BDEC75BD}"/>
          </ac:spMkLst>
        </pc:spChg>
        <pc:spChg chg="add del">
          <ac:chgData name="Karina Azarov" userId="fbbfed15-408d-4ca2-ba93-a24c48354269" providerId="ADAL" clId="{A6F5A645-9521-40A1-BF10-AC2DC1D36169}" dt="2025-09-09T14:10:34.809" v="554" actId="26606"/>
          <ac:spMkLst>
            <pc:docMk/>
            <pc:sldMk cId="4217291167" sldId="262"/>
            <ac:spMk id="78" creationId="{ED888B23-07FA-482A-96DF-47E31AF1A603}"/>
          </ac:spMkLst>
        </pc:spChg>
        <pc:spChg chg="add del">
          <ac:chgData name="Karina Azarov" userId="fbbfed15-408d-4ca2-ba93-a24c48354269" providerId="ADAL" clId="{A6F5A645-9521-40A1-BF10-AC2DC1D36169}" dt="2025-09-09T14:10:32.041" v="547" actId="26606"/>
          <ac:spMkLst>
            <pc:docMk/>
            <pc:sldMk cId="4217291167" sldId="262"/>
            <ac:spMk id="83" creationId="{6F5A5072-7B47-4D32-B52A-4EBBF590B8A5}"/>
          </ac:spMkLst>
        </pc:spChg>
        <pc:spChg chg="add del">
          <ac:chgData name="Karina Azarov" userId="fbbfed15-408d-4ca2-ba93-a24c48354269" providerId="ADAL" clId="{A6F5A645-9521-40A1-BF10-AC2DC1D36169}" dt="2025-09-09T14:10:32.041" v="547" actId="26606"/>
          <ac:spMkLst>
            <pc:docMk/>
            <pc:sldMk cId="4217291167" sldId="262"/>
            <ac:spMk id="85" creationId="{9715DAF0-AE1B-46C9-8A6B-DB2AA05AB91D}"/>
          </ac:spMkLst>
        </pc:spChg>
        <pc:spChg chg="add del">
          <ac:chgData name="Karina Azarov" userId="fbbfed15-408d-4ca2-ba93-a24c48354269" providerId="ADAL" clId="{A6F5A645-9521-40A1-BF10-AC2DC1D36169}" dt="2025-09-09T14:09:03.390" v="541"/>
          <ac:spMkLst>
            <pc:docMk/>
            <pc:sldMk cId="4217291167" sldId="262"/>
            <ac:spMk id="87" creationId="{6016219D-510E-4184-9090-6D5578A87BD1}"/>
          </ac:spMkLst>
        </pc:spChg>
        <pc:spChg chg="add del">
          <ac:chgData name="Karina Azarov" userId="fbbfed15-408d-4ca2-ba93-a24c48354269" providerId="ADAL" clId="{A6F5A645-9521-40A1-BF10-AC2DC1D36169}" dt="2025-09-09T14:10:32.041" v="547" actId="26606"/>
          <ac:spMkLst>
            <pc:docMk/>
            <pc:sldMk cId="4217291167" sldId="262"/>
            <ac:spMk id="89" creationId="{AFF4A713-7B75-4B21-90D7-5AB19547C728}"/>
          </ac:spMkLst>
        </pc:spChg>
        <pc:spChg chg="add del">
          <ac:chgData name="Karina Azarov" userId="fbbfed15-408d-4ca2-ba93-a24c48354269" providerId="ADAL" clId="{A6F5A645-9521-40A1-BF10-AC2DC1D36169}" dt="2025-09-09T14:10:32.041" v="547" actId="26606"/>
          <ac:spMkLst>
            <pc:docMk/>
            <pc:sldMk cId="4217291167" sldId="262"/>
            <ac:spMk id="91" creationId="{DC631C0B-6DA6-4E57-8231-CE32B3434A7E}"/>
          </ac:spMkLst>
        </pc:spChg>
        <pc:spChg chg="add del">
          <ac:chgData name="Karina Azarov" userId="fbbfed15-408d-4ca2-ba93-a24c48354269" providerId="ADAL" clId="{A6F5A645-9521-40A1-BF10-AC2DC1D36169}" dt="2025-09-09T14:10:32.041" v="547" actId="26606"/>
          <ac:spMkLst>
            <pc:docMk/>
            <pc:sldMk cId="4217291167" sldId="262"/>
            <ac:spMk id="93" creationId="{C29501E6-A978-4A61-9689-9085AF97A53A}"/>
          </ac:spMkLst>
        </pc:spChg>
        <pc:grpChg chg="add del">
          <ac:chgData name="Karina Azarov" userId="fbbfed15-408d-4ca2-ba93-a24c48354269" providerId="ADAL" clId="{A6F5A645-9521-40A1-BF10-AC2DC1D36169}" dt="2025-09-09T14:03:32.040" v="500" actId="26606"/>
          <ac:grpSpMkLst>
            <pc:docMk/>
            <pc:sldMk cId="4217291167" sldId="262"/>
            <ac:grpSpMk id="54" creationId="{1FEC590B-3306-47E9-BD67-97F3F76169A4}"/>
          </ac:grpSpMkLst>
        </pc:grpChg>
        <pc:grpChg chg="add del">
          <ac:chgData name="Karina Azarov" userId="fbbfed15-408d-4ca2-ba93-a24c48354269" providerId="ADAL" clId="{A6F5A645-9521-40A1-BF10-AC2DC1D36169}" dt="2025-09-09T14:03:32.040" v="500" actId="26606"/>
          <ac:grpSpMkLst>
            <pc:docMk/>
            <pc:sldMk cId="4217291167" sldId="262"/>
            <ac:grpSpMk id="56" creationId="{A47AAF5E-1692-48C9-98FB-6432BF0BC4F7}"/>
          </ac:grpSpMkLst>
        </pc:grpChg>
        <pc:grpChg chg="add del">
          <ac:chgData name="Karina Azarov" userId="fbbfed15-408d-4ca2-ba93-a24c48354269" providerId="ADAL" clId="{A6F5A645-9521-40A1-BF10-AC2DC1D36169}" dt="2025-09-09T14:10:34.809" v="554" actId="26606"/>
          <ac:grpSpMkLst>
            <pc:docMk/>
            <pc:sldMk cId="4217291167" sldId="262"/>
            <ac:grpSpMk id="72" creationId="{5D1A9D8B-3117-4D9D-BDA4-DD81895098B0}"/>
          </ac:grpSpMkLst>
        </pc:grpChg>
        <pc:cxnChg chg="add del">
          <ac:chgData name="Karina Azarov" userId="fbbfed15-408d-4ca2-ba93-a24c48354269" providerId="ADAL" clId="{A6F5A645-9521-40A1-BF10-AC2DC1D36169}" dt="2025-09-09T14:10:34.809" v="554" actId="26606"/>
          <ac:cxnSpMkLst>
            <pc:docMk/>
            <pc:sldMk cId="4217291167" sldId="262"/>
            <ac:cxnSpMk id="65" creationId="{56020367-4FD5-4596-8E10-C5F095CD8DBF}"/>
          </ac:cxnSpMkLst>
        </pc:cxnChg>
      </pc:sldChg>
      <pc:sldChg chg="modSp add del mod setBg">
        <pc:chgData name="Karina Azarov" userId="fbbfed15-408d-4ca2-ba93-a24c48354269" providerId="ADAL" clId="{A6F5A645-9521-40A1-BF10-AC2DC1D36169}" dt="2025-09-09T13:58:31.926" v="460" actId="207"/>
        <pc:sldMkLst>
          <pc:docMk/>
          <pc:sldMk cId="3220779113" sldId="263"/>
        </pc:sldMkLst>
        <pc:spChg chg="mod">
          <ac:chgData name="Karina Azarov" userId="fbbfed15-408d-4ca2-ba93-a24c48354269" providerId="ADAL" clId="{A6F5A645-9521-40A1-BF10-AC2DC1D36169}" dt="2025-09-09T13:58:31.926" v="460" actId="207"/>
          <ac:spMkLst>
            <pc:docMk/>
            <pc:sldMk cId="3220779113" sldId="263"/>
            <ac:spMk id="3" creationId="{7A66303B-0FEE-1D76-C5D1-25B8096CEDD5}"/>
          </ac:spMkLst>
        </pc:spChg>
      </pc:sldChg>
      <pc:sldChg chg="modSp del">
        <pc:chgData name="Karina Azarov" userId="fbbfed15-408d-4ca2-ba93-a24c48354269" providerId="ADAL" clId="{A6F5A645-9521-40A1-BF10-AC2DC1D36169}" dt="2025-09-09T01:29:46.378" v="231" actId="47"/>
        <pc:sldMkLst>
          <pc:docMk/>
          <pc:sldMk cId="940245820" sldId="264"/>
        </pc:sldMkLst>
        <pc:spChg chg="mod">
          <ac:chgData name="Karina Azarov" userId="fbbfed15-408d-4ca2-ba93-a24c48354269" providerId="ADAL" clId="{A6F5A645-9521-40A1-BF10-AC2DC1D36169}" dt="2025-09-09T01:27:45.860" v="221"/>
          <ac:spMkLst>
            <pc:docMk/>
            <pc:sldMk cId="940245820" sldId="264"/>
            <ac:spMk id="11" creationId="{CA16E03A-D430-074B-B99F-6240729F7E18}"/>
          </ac:spMkLst>
        </pc:spChg>
      </pc:sldChg>
      <pc:sldChg chg="del">
        <pc:chgData name="Karina Azarov" userId="fbbfed15-408d-4ca2-ba93-a24c48354269" providerId="ADAL" clId="{A6F5A645-9521-40A1-BF10-AC2DC1D36169}" dt="2025-09-09T01:30:03.305" v="234" actId="47"/>
        <pc:sldMkLst>
          <pc:docMk/>
          <pc:sldMk cId="2628610591" sldId="265"/>
        </pc:sldMkLst>
      </pc:sldChg>
      <pc:sldChg chg="addSp delSp modSp new mod setBg">
        <pc:chgData name="Karina Azarov" userId="fbbfed15-408d-4ca2-ba93-a24c48354269" providerId="ADAL" clId="{A6F5A645-9521-40A1-BF10-AC2DC1D36169}" dt="2025-09-09T00:43:47.369" v="99" actId="14100"/>
        <pc:sldMkLst>
          <pc:docMk/>
          <pc:sldMk cId="2541342566" sldId="266"/>
        </pc:sldMkLst>
        <pc:spChg chg="del">
          <ac:chgData name="Karina Azarov" userId="fbbfed15-408d-4ca2-ba93-a24c48354269" providerId="ADAL" clId="{A6F5A645-9521-40A1-BF10-AC2DC1D36169}" dt="2025-09-09T00:39:42.251" v="82" actId="478"/>
          <ac:spMkLst>
            <pc:docMk/>
            <pc:sldMk cId="2541342566" sldId="266"/>
            <ac:spMk id="2" creationId="{E1F50EE7-29BC-6C66-48A5-4668E3FED095}"/>
          </ac:spMkLst>
        </pc:spChg>
        <pc:spChg chg="del">
          <ac:chgData name="Karina Azarov" userId="fbbfed15-408d-4ca2-ba93-a24c48354269" providerId="ADAL" clId="{A6F5A645-9521-40A1-BF10-AC2DC1D36169}" dt="2025-09-09T00:39:43.459" v="83" actId="478"/>
          <ac:spMkLst>
            <pc:docMk/>
            <pc:sldMk cId="2541342566" sldId="266"/>
            <ac:spMk id="3" creationId="{76D1EE47-13E2-2662-BC0D-F0FAC66C6F9E}"/>
          </ac:spMkLst>
        </pc:spChg>
        <pc:spChg chg="add mod">
          <ac:chgData name="Karina Azarov" userId="fbbfed15-408d-4ca2-ba93-a24c48354269" providerId="ADAL" clId="{A6F5A645-9521-40A1-BF10-AC2DC1D36169}" dt="2025-09-09T00:43:47.369" v="99" actId="14100"/>
          <ac:spMkLst>
            <pc:docMk/>
            <pc:sldMk cId="2541342566" sldId="266"/>
            <ac:spMk id="4" creationId="{9917D0D9-6ECF-26A8-0A26-903691B1B0C8}"/>
          </ac:spMkLst>
        </pc:spChg>
      </pc:sldChg>
      <pc:sldChg chg="delSp new mod setBg">
        <pc:chgData name="Karina Azarov" userId="fbbfed15-408d-4ca2-ba93-a24c48354269" providerId="ADAL" clId="{A6F5A645-9521-40A1-BF10-AC2DC1D36169}" dt="2025-09-09T00:19:07.515" v="34"/>
        <pc:sldMkLst>
          <pc:docMk/>
          <pc:sldMk cId="1911287374" sldId="267"/>
        </pc:sldMkLst>
        <pc:spChg chg="del">
          <ac:chgData name="Karina Azarov" userId="fbbfed15-408d-4ca2-ba93-a24c48354269" providerId="ADAL" clId="{A6F5A645-9521-40A1-BF10-AC2DC1D36169}" dt="2025-09-09T00:16:29.975" v="31" actId="478"/>
          <ac:spMkLst>
            <pc:docMk/>
            <pc:sldMk cId="1911287374" sldId="267"/>
            <ac:spMk id="2" creationId="{79A6436D-A554-9A4C-4CFB-0D8D316C5D54}"/>
          </ac:spMkLst>
        </pc:spChg>
        <pc:spChg chg="del">
          <ac:chgData name="Karina Azarov" userId="fbbfed15-408d-4ca2-ba93-a24c48354269" providerId="ADAL" clId="{A6F5A645-9521-40A1-BF10-AC2DC1D36169}" dt="2025-09-09T00:16:31.721" v="32" actId="478"/>
          <ac:spMkLst>
            <pc:docMk/>
            <pc:sldMk cId="1911287374" sldId="267"/>
            <ac:spMk id="3" creationId="{F359DC62-C5D0-8DCA-B422-A13BC25904B1}"/>
          </ac:spMkLst>
        </pc:spChg>
      </pc:sldChg>
      <pc:sldChg chg="add del">
        <pc:chgData name="Karina Azarov" userId="fbbfed15-408d-4ca2-ba93-a24c48354269" providerId="ADAL" clId="{A6F5A645-9521-40A1-BF10-AC2DC1D36169}" dt="2025-09-08T23:59:44.178" v="3"/>
        <pc:sldMkLst>
          <pc:docMk/>
          <pc:sldMk cId="1376172142" sldId="268"/>
        </pc:sldMkLst>
      </pc:sldChg>
      <pc:sldChg chg="new del setBg">
        <pc:chgData name="Karina Azarov" userId="fbbfed15-408d-4ca2-ba93-a24c48354269" providerId="ADAL" clId="{A6F5A645-9521-40A1-BF10-AC2DC1D36169}" dt="2025-09-09T00:34:15.702" v="39" actId="47"/>
        <pc:sldMkLst>
          <pc:docMk/>
          <pc:sldMk cId="4157877820" sldId="268"/>
        </pc:sldMkLst>
      </pc:sldChg>
      <pc:sldChg chg="modSp add mod setBg">
        <pc:chgData name="Karina Azarov" userId="fbbfed15-408d-4ca2-ba93-a24c48354269" providerId="ADAL" clId="{A6F5A645-9521-40A1-BF10-AC2DC1D36169}" dt="2025-09-09T01:34:45.557" v="333"/>
        <pc:sldMkLst>
          <pc:docMk/>
          <pc:sldMk cId="4041135097" sldId="270"/>
        </pc:sldMkLst>
        <pc:spChg chg="mod">
          <ac:chgData name="Karina Azarov" userId="fbbfed15-408d-4ca2-ba93-a24c48354269" providerId="ADAL" clId="{A6F5A645-9521-40A1-BF10-AC2DC1D36169}" dt="2025-09-09T01:34:36.552" v="329" actId="1076"/>
          <ac:spMkLst>
            <pc:docMk/>
            <pc:sldMk cId="4041135097" sldId="270"/>
            <ac:spMk id="2" creationId="{D7306DA8-7545-65EE-4F86-3B47AEBD1686}"/>
          </ac:spMkLst>
        </pc:spChg>
      </pc:sldChg>
      <pc:sldChg chg="modSp add mod setBg">
        <pc:chgData name="Karina Azarov" userId="fbbfed15-408d-4ca2-ba93-a24c48354269" providerId="ADAL" clId="{A6F5A645-9521-40A1-BF10-AC2DC1D36169}" dt="2025-09-09T01:33:23.197" v="318"/>
        <pc:sldMkLst>
          <pc:docMk/>
          <pc:sldMk cId="373915018" sldId="272"/>
        </pc:sldMkLst>
        <pc:spChg chg="mod">
          <ac:chgData name="Karina Azarov" userId="fbbfed15-408d-4ca2-ba93-a24c48354269" providerId="ADAL" clId="{A6F5A645-9521-40A1-BF10-AC2DC1D36169}" dt="2025-09-09T01:33:14.386" v="316" actId="1076"/>
          <ac:spMkLst>
            <pc:docMk/>
            <pc:sldMk cId="373915018" sldId="272"/>
            <ac:spMk id="2" creationId="{3ED7BC27-7FF2-8FC8-097A-BBA58B199EA5}"/>
          </ac:spMkLst>
        </pc:spChg>
      </pc:sldChg>
      <pc:sldChg chg="modSp add mod setBg">
        <pc:chgData name="Karina Azarov" userId="fbbfed15-408d-4ca2-ba93-a24c48354269" providerId="ADAL" clId="{A6F5A645-9521-40A1-BF10-AC2DC1D36169}" dt="2025-09-09T14:09:03.390" v="541"/>
        <pc:sldMkLst>
          <pc:docMk/>
          <pc:sldMk cId="607595670" sldId="273"/>
        </pc:sldMkLst>
        <pc:spChg chg="mod">
          <ac:chgData name="Karina Azarov" userId="fbbfed15-408d-4ca2-ba93-a24c48354269" providerId="ADAL" clId="{A6F5A645-9521-40A1-BF10-AC2DC1D36169}" dt="2025-09-09T14:09:03.390" v="541"/>
          <ac:spMkLst>
            <pc:docMk/>
            <pc:sldMk cId="607595670" sldId="273"/>
            <ac:spMk id="2" creationId="{8534A186-BBD6-92EC-F128-6EACBA353C07}"/>
          </ac:spMkLst>
        </pc:spChg>
      </pc:sldChg>
      <pc:sldChg chg="delSp modSp add mod setBg delDesignElem">
        <pc:chgData name="Karina Azarov" userId="fbbfed15-408d-4ca2-ba93-a24c48354269" providerId="ADAL" clId="{A6F5A645-9521-40A1-BF10-AC2DC1D36169}" dt="2025-09-09T01:34:14.035" v="326" actId="1076"/>
        <pc:sldMkLst>
          <pc:docMk/>
          <pc:sldMk cId="1402127937" sldId="275"/>
        </pc:sldMkLst>
        <pc:spChg chg="mod">
          <ac:chgData name="Karina Azarov" userId="fbbfed15-408d-4ca2-ba93-a24c48354269" providerId="ADAL" clId="{A6F5A645-9521-40A1-BF10-AC2DC1D36169}" dt="2025-09-09T01:34:14.035" v="326" actId="1076"/>
          <ac:spMkLst>
            <pc:docMk/>
            <pc:sldMk cId="1402127937" sldId="275"/>
            <ac:spMk id="2" creationId="{4B95BD94-2B67-8C2B-C3A4-7425ED48086F}"/>
          </ac:spMkLst>
        </pc:spChg>
        <pc:spChg chg="del">
          <ac:chgData name="Karina Azarov" userId="fbbfed15-408d-4ca2-ba93-a24c48354269" providerId="ADAL" clId="{A6F5A645-9521-40A1-BF10-AC2DC1D36169}" dt="2025-09-09T01:26:03.413" v="214"/>
          <ac:spMkLst>
            <pc:docMk/>
            <pc:sldMk cId="1402127937" sldId="275"/>
            <ac:spMk id="18" creationId="{AFC30F16-8457-C5D2-A379-F590366D411A}"/>
          </ac:spMkLst>
        </pc:spChg>
        <pc:spChg chg="del">
          <ac:chgData name="Karina Azarov" userId="fbbfed15-408d-4ca2-ba93-a24c48354269" providerId="ADAL" clId="{A6F5A645-9521-40A1-BF10-AC2DC1D36169}" dt="2025-09-09T01:26:03.413" v="214"/>
          <ac:spMkLst>
            <pc:docMk/>
            <pc:sldMk cId="1402127937" sldId="275"/>
            <ac:spMk id="20" creationId="{BE295968-AF44-7F66-48E1-EC0EA2AD1E12}"/>
          </ac:spMkLst>
        </pc:spChg>
      </pc:sldChg>
      <pc:sldChg chg="modSp add mod setBg">
        <pc:chgData name="Karina Azarov" userId="fbbfed15-408d-4ca2-ba93-a24c48354269" providerId="ADAL" clId="{A6F5A645-9521-40A1-BF10-AC2DC1D36169}" dt="2025-09-09T01:32:52.713" v="312"/>
        <pc:sldMkLst>
          <pc:docMk/>
          <pc:sldMk cId="1491830058" sldId="277"/>
        </pc:sldMkLst>
        <pc:spChg chg="mod">
          <ac:chgData name="Karina Azarov" userId="fbbfed15-408d-4ca2-ba93-a24c48354269" providerId="ADAL" clId="{A6F5A645-9521-40A1-BF10-AC2DC1D36169}" dt="2025-09-09T01:32:42.227" v="309" actId="1076"/>
          <ac:spMkLst>
            <pc:docMk/>
            <pc:sldMk cId="1491830058" sldId="277"/>
            <ac:spMk id="2" creationId="{FA17B5BD-474C-4EB9-3576-0A3DAE3DC6DE}"/>
          </ac:spMkLst>
        </pc:spChg>
      </pc:sldChg>
      <pc:sldChg chg="addSp modSp add mod setBg">
        <pc:chgData name="Karina Azarov" userId="fbbfed15-408d-4ca2-ba93-a24c48354269" providerId="ADAL" clId="{A6F5A645-9521-40A1-BF10-AC2DC1D36169}" dt="2025-09-09T14:09:03.390" v="541"/>
        <pc:sldMkLst>
          <pc:docMk/>
          <pc:sldMk cId="1652462727" sldId="345"/>
        </pc:sldMkLst>
        <pc:spChg chg="mod">
          <ac:chgData name="Karina Azarov" userId="fbbfed15-408d-4ca2-ba93-a24c48354269" providerId="ADAL" clId="{A6F5A645-9521-40A1-BF10-AC2DC1D36169}" dt="2025-09-09T00:36:39.445" v="59" actId="1076"/>
          <ac:spMkLst>
            <pc:docMk/>
            <pc:sldMk cId="1652462727" sldId="345"/>
            <ac:spMk id="2" creationId="{FF30FB7F-52BD-E533-C93F-3C0F68F5FF52}"/>
          </ac:spMkLst>
        </pc:spChg>
        <pc:spChg chg="add mod">
          <ac:chgData name="Karina Azarov" userId="fbbfed15-408d-4ca2-ba93-a24c48354269" providerId="ADAL" clId="{A6F5A645-9521-40A1-BF10-AC2DC1D36169}" dt="2025-09-09T00:37:46.547" v="77" actId="14100"/>
          <ac:spMkLst>
            <pc:docMk/>
            <pc:sldMk cId="1652462727" sldId="345"/>
            <ac:spMk id="4" creationId="{91B22B4D-9E46-7C72-E560-B766BA9BD324}"/>
          </ac:spMkLst>
        </pc:spChg>
        <pc:spChg chg="mod">
          <ac:chgData name="Karina Azarov" userId="fbbfed15-408d-4ca2-ba93-a24c48354269" providerId="ADAL" clId="{A6F5A645-9521-40A1-BF10-AC2DC1D36169}" dt="2025-09-09T14:09:03.390" v="541"/>
          <ac:spMkLst>
            <pc:docMk/>
            <pc:sldMk cId="1652462727" sldId="345"/>
            <ac:spMk id="1030" creationId="{FF886D68-3AFB-4000-5ED7-FEA4C8041E58}"/>
          </ac:spMkLst>
        </pc:spChg>
      </pc:sldChg>
      <pc:sldChg chg="addSp delSp modSp new mod setBg delDesignElem">
        <pc:chgData name="Karina Azarov" userId="fbbfed15-408d-4ca2-ba93-a24c48354269" providerId="ADAL" clId="{A6F5A645-9521-40A1-BF10-AC2DC1D36169}" dt="2025-09-09T14:09:03.390" v="541"/>
        <pc:sldMkLst>
          <pc:docMk/>
          <pc:sldMk cId="277824675" sldId="346"/>
        </pc:sldMkLst>
        <pc:spChg chg="mod">
          <ac:chgData name="Karina Azarov" userId="fbbfed15-408d-4ca2-ba93-a24c48354269" providerId="ADAL" clId="{A6F5A645-9521-40A1-BF10-AC2DC1D36169}" dt="2025-09-09T02:27:18.339" v="434" actId="2711"/>
          <ac:spMkLst>
            <pc:docMk/>
            <pc:sldMk cId="277824675" sldId="346"/>
            <ac:spMk id="2" creationId="{B304EBD5-9A7A-5871-EB45-EF856136DD08}"/>
          </ac:spMkLst>
        </pc:spChg>
        <pc:spChg chg="del">
          <ac:chgData name="Karina Azarov" userId="fbbfed15-408d-4ca2-ba93-a24c48354269" providerId="ADAL" clId="{A6F5A645-9521-40A1-BF10-AC2DC1D36169}" dt="2025-09-09T00:46:05.407" v="132" actId="478"/>
          <ac:spMkLst>
            <pc:docMk/>
            <pc:sldMk cId="277824675" sldId="346"/>
            <ac:spMk id="3" creationId="{CD31A0B8-EE8F-081A-9763-8285657A07D3}"/>
          </ac:spMkLst>
        </pc:spChg>
        <pc:spChg chg="add del">
          <ac:chgData name="Karina Azarov" userId="fbbfed15-408d-4ca2-ba93-a24c48354269" providerId="ADAL" clId="{A6F5A645-9521-40A1-BF10-AC2DC1D36169}" dt="2025-09-09T02:27:03.926" v="432" actId="26606"/>
          <ac:spMkLst>
            <pc:docMk/>
            <pc:sldMk cId="277824675" sldId="346"/>
            <ac:spMk id="7" creationId="{FEC7823C-FDD6-429C-986C-063FDEBF9EAA}"/>
          </ac:spMkLst>
        </pc:spChg>
        <pc:spChg chg="add del">
          <ac:chgData name="Karina Azarov" userId="fbbfed15-408d-4ca2-ba93-a24c48354269" providerId="ADAL" clId="{A6F5A645-9521-40A1-BF10-AC2DC1D36169}" dt="2025-09-09T02:27:03.926" v="432" actId="26606"/>
          <ac:spMkLst>
            <pc:docMk/>
            <pc:sldMk cId="277824675" sldId="346"/>
            <ac:spMk id="9" creationId="{9CF7FE1C-8BC5-4B0C-A2BC-93AB72C90FDD}"/>
          </ac:spMkLst>
        </pc:spChg>
        <pc:spChg chg="add del">
          <ac:chgData name="Karina Azarov" userId="fbbfed15-408d-4ca2-ba93-a24c48354269" providerId="ADAL" clId="{A6F5A645-9521-40A1-BF10-AC2DC1D36169}" dt="2025-09-09T02:27:03.926" v="432" actId="26606"/>
          <ac:spMkLst>
            <pc:docMk/>
            <pc:sldMk cId="277824675" sldId="346"/>
            <ac:spMk id="11" creationId="{B0651F5E-0457-4065-ACB2-8B81590C204B}"/>
          </ac:spMkLst>
        </pc:spChg>
        <pc:spChg chg="add del">
          <ac:chgData name="Karina Azarov" userId="fbbfed15-408d-4ca2-ba93-a24c48354269" providerId="ADAL" clId="{A6F5A645-9521-40A1-BF10-AC2DC1D36169}" dt="2025-09-09T14:09:03.390" v="541"/>
          <ac:spMkLst>
            <pc:docMk/>
            <pc:sldMk cId="277824675" sldId="346"/>
            <ac:spMk id="16" creationId="{943CAA20-3569-4189-9E48-239A229A86CA}"/>
          </ac:spMkLst>
        </pc:spChg>
        <pc:spChg chg="add del">
          <ac:chgData name="Karina Azarov" userId="fbbfed15-408d-4ca2-ba93-a24c48354269" providerId="ADAL" clId="{A6F5A645-9521-40A1-BF10-AC2DC1D36169}" dt="2025-09-09T14:09:03.390" v="541"/>
          <ac:spMkLst>
            <pc:docMk/>
            <pc:sldMk cId="277824675" sldId="346"/>
            <ac:spMk id="18" creationId="{DA542B6D-E775-4832-91DC-2D20F857813A}"/>
          </ac:spMkLst>
        </pc:spChg>
      </pc:sldChg>
      <pc:sldChg chg="modSp add mod ord setBg">
        <pc:chgData name="Karina Azarov" userId="fbbfed15-408d-4ca2-ba93-a24c48354269" providerId="ADAL" clId="{A6F5A645-9521-40A1-BF10-AC2DC1D36169}" dt="2025-09-09T01:36:19.506" v="343"/>
        <pc:sldMkLst>
          <pc:docMk/>
          <pc:sldMk cId="3207736285" sldId="347"/>
        </pc:sldMkLst>
        <pc:spChg chg="mod">
          <ac:chgData name="Karina Azarov" userId="fbbfed15-408d-4ca2-ba93-a24c48354269" providerId="ADAL" clId="{A6F5A645-9521-40A1-BF10-AC2DC1D36169}" dt="2025-09-09T01:35:57.172" v="341" actId="1076"/>
          <ac:spMkLst>
            <pc:docMk/>
            <pc:sldMk cId="3207736285" sldId="347"/>
            <ac:spMk id="3" creationId="{EB62D5C4-F0CA-3587-2E07-8F36B752C69E}"/>
          </ac:spMkLst>
        </pc:spChg>
      </pc:sldChg>
      <pc:sldChg chg="delSp modSp add mod ord setBg delDesignElem">
        <pc:chgData name="Karina Azarov" userId="fbbfed15-408d-4ca2-ba93-a24c48354269" providerId="ADAL" clId="{A6F5A645-9521-40A1-BF10-AC2DC1D36169}" dt="2025-09-09T01:35:16.982" v="336"/>
        <pc:sldMkLst>
          <pc:docMk/>
          <pc:sldMk cId="1275999360" sldId="348"/>
        </pc:sldMkLst>
        <pc:spChg chg="mod">
          <ac:chgData name="Karina Azarov" userId="fbbfed15-408d-4ca2-ba93-a24c48354269" providerId="ADAL" clId="{A6F5A645-9521-40A1-BF10-AC2DC1D36169}" dt="2025-09-09T01:35:11.121" v="335" actId="1076"/>
          <ac:spMkLst>
            <pc:docMk/>
            <pc:sldMk cId="1275999360" sldId="348"/>
            <ac:spMk id="2" creationId="{F7BFA6DE-C4C7-8B37-C4CC-8C1944ECE5F3}"/>
          </ac:spMkLst>
        </pc:spChg>
        <pc:spChg chg="del">
          <ac:chgData name="Karina Azarov" userId="fbbfed15-408d-4ca2-ba93-a24c48354269" providerId="ADAL" clId="{A6F5A645-9521-40A1-BF10-AC2DC1D36169}" dt="2025-09-09T01:25:29.946" v="209"/>
          <ac:spMkLst>
            <pc:docMk/>
            <pc:sldMk cId="1275999360" sldId="348"/>
            <ac:spMk id="18" creationId="{04812C46-200A-4DEB-A05E-3ED6C68C2387}"/>
          </ac:spMkLst>
        </pc:spChg>
        <pc:spChg chg="del">
          <ac:chgData name="Karina Azarov" userId="fbbfed15-408d-4ca2-ba93-a24c48354269" providerId="ADAL" clId="{A6F5A645-9521-40A1-BF10-AC2DC1D36169}" dt="2025-09-09T01:25:29.946" v="209"/>
          <ac:spMkLst>
            <pc:docMk/>
            <pc:sldMk cId="1275999360" sldId="348"/>
            <ac:spMk id="20" creationId="{D1EA859B-E555-4109-94F3-6700E046E008}"/>
          </ac:spMkLst>
        </pc:spChg>
      </pc:sldChg>
      <pc:sldChg chg="modSp add mod setBg">
        <pc:chgData name="Karina Azarov" userId="fbbfed15-408d-4ca2-ba93-a24c48354269" providerId="ADAL" clId="{A6F5A645-9521-40A1-BF10-AC2DC1D36169}" dt="2025-09-09T01:28:06.367" v="223"/>
        <pc:sldMkLst>
          <pc:docMk/>
          <pc:sldMk cId="3416795879" sldId="349"/>
        </pc:sldMkLst>
        <pc:spChg chg="mod">
          <ac:chgData name="Karina Azarov" userId="fbbfed15-408d-4ca2-ba93-a24c48354269" providerId="ADAL" clId="{A6F5A645-9521-40A1-BF10-AC2DC1D36169}" dt="2025-09-09T01:27:27.604" v="220" actId="1076"/>
          <ac:spMkLst>
            <pc:docMk/>
            <pc:sldMk cId="3416795879" sldId="349"/>
            <ac:spMk id="4" creationId="{DF61EE2C-C810-30F4-AB4A-970820B4B681}"/>
          </ac:spMkLst>
        </pc:spChg>
        <pc:picChg chg="mod">
          <ac:chgData name="Karina Azarov" userId="fbbfed15-408d-4ca2-ba93-a24c48354269" providerId="ADAL" clId="{A6F5A645-9521-40A1-BF10-AC2DC1D36169}" dt="2025-09-09T01:27:27.011" v="219" actId="1076"/>
          <ac:picMkLst>
            <pc:docMk/>
            <pc:sldMk cId="3416795879" sldId="349"/>
            <ac:picMk id="9" creationId="{744FB0BE-00D8-5CF7-8860-437563DDA658}"/>
          </ac:picMkLst>
        </pc:picChg>
      </pc:sldChg>
      <pc:sldChg chg="addSp delSp modSp new mod ord setBg modAnim">
        <pc:chgData name="Karina Azarov" userId="fbbfed15-408d-4ca2-ba93-a24c48354269" providerId="ADAL" clId="{A6F5A645-9521-40A1-BF10-AC2DC1D36169}" dt="2025-09-09T14:14:17.643" v="614" actId="26606"/>
        <pc:sldMkLst>
          <pc:docMk/>
          <pc:sldMk cId="2984058417" sldId="350"/>
        </pc:sldMkLst>
        <pc:spChg chg="del mod">
          <ac:chgData name="Karina Azarov" userId="fbbfed15-408d-4ca2-ba93-a24c48354269" providerId="ADAL" clId="{A6F5A645-9521-40A1-BF10-AC2DC1D36169}" dt="2025-09-09T14:14:17.643" v="614" actId="26606"/>
          <ac:spMkLst>
            <pc:docMk/>
            <pc:sldMk cId="2984058417" sldId="350"/>
            <ac:spMk id="2" creationId="{10AFDDF8-221D-9FCD-E7E6-8F877881C15A}"/>
          </ac:spMkLst>
        </pc:spChg>
        <pc:spChg chg="del mod">
          <ac:chgData name="Karina Azarov" userId="fbbfed15-408d-4ca2-ba93-a24c48354269" providerId="ADAL" clId="{A6F5A645-9521-40A1-BF10-AC2DC1D36169}" dt="2025-09-09T14:13:51.270" v="612"/>
          <ac:spMkLst>
            <pc:docMk/>
            <pc:sldMk cId="2984058417" sldId="350"/>
            <ac:spMk id="3" creationId="{5C383CAC-FFB7-28BF-DE9B-1AD3310C87F6}"/>
          </ac:spMkLst>
        </pc:spChg>
        <pc:spChg chg="add">
          <ac:chgData name="Karina Azarov" userId="fbbfed15-408d-4ca2-ba93-a24c48354269" providerId="ADAL" clId="{A6F5A645-9521-40A1-BF10-AC2DC1D36169}" dt="2025-09-09T14:14:17.643" v="614" actId="26606"/>
          <ac:spMkLst>
            <pc:docMk/>
            <pc:sldMk cId="2984058417" sldId="350"/>
            <ac:spMk id="9" creationId="{32BC26D8-82FB-445E-AA49-62A77D7C1EE0}"/>
          </ac:spMkLst>
        </pc:spChg>
        <pc:spChg chg="add">
          <ac:chgData name="Karina Azarov" userId="fbbfed15-408d-4ca2-ba93-a24c48354269" providerId="ADAL" clId="{A6F5A645-9521-40A1-BF10-AC2DC1D36169}" dt="2025-09-09T14:14:17.643" v="614" actId="26606"/>
          <ac:spMkLst>
            <pc:docMk/>
            <pc:sldMk cId="2984058417" sldId="350"/>
            <ac:spMk id="11" creationId="{CB44330D-EA18-4254-AA95-EB49948539B8}"/>
          </ac:spMkLst>
        </pc:spChg>
        <pc:picChg chg="add mod">
          <ac:chgData name="Karina Azarov" userId="fbbfed15-408d-4ca2-ba93-a24c48354269" providerId="ADAL" clId="{A6F5A645-9521-40A1-BF10-AC2DC1D36169}" dt="2025-09-09T14:14:17.643" v="614" actId="26606"/>
          <ac:picMkLst>
            <pc:docMk/>
            <pc:sldMk cId="2984058417" sldId="350"/>
            <ac:picMk id="4" creationId="{3B0504E5-B018-892C-E25D-A4B237278034}"/>
          </ac:picMkLst>
        </pc:picChg>
      </pc:sldChg>
      <pc:sldChg chg="addSp delSp modSp new mod setBg delDesignElem">
        <pc:chgData name="Karina Azarov" userId="fbbfed15-408d-4ca2-ba93-a24c48354269" providerId="ADAL" clId="{A6F5A645-9521-40A1-BF10-AC2DC1D36169}" dt="2025-09-09T14:09:03.390" v="541"/>
        <pc:sldMkLst>
          <pc:docMk/>
          <pc:sldMk cId="1363565910" sldId="351"/>
        </pc:sldMkLst>
        <pc:spChg chg="del">
          <ac:chgData name="Karina Azarov" userId="fbbfed15-408d-4ca2-ba93-a24c48354269" providerId="ADAL" clId="{A6F5A645-9521-40A1-BF10-AC2DC1D36169}" dt="2025-09-09T02:12:40" v="360" actId="478"/>
          <ac:spMkLst>
            <pc:docMk/>
            <pc:sldMk cId="1363565910" sldId="351"/>
            <ac:spMk id="2" creationId="{F261F13C-3CFB-35DD-B280-0B9F201D866C}"/>
          </ac:spMkLst>
        </pc:spChg>
        <pc:spChg chg="del mod">
          <ac:chgData name="Karina Azarov" userId="fbbfed15-408d-4ca2-ba93-a24c48354269" providerId="ADAL" clId="{A6F5A645-9521-40A1-BF10-AC2DC1D36169}" dt="2025-09-09T02:12:29.455" v="357" actId="34307"/>
          <ac:spMkLst>
            <pc:docMk/>
            <pc:sldMk cId="1363565910" sldId="351"/>
            <ac:spMk id="3" creationId="{9414F58A-8EB9-CB3B-18CC-3916BF198970}"/>
          </ac:spMkLst>
        </pc:spChg>
        <pc:spChg chg="add del mod">
          <ac:chgData name="Karina Azarov" userId="fbbfed15-408d-4ca2-ba93-a24c48354269" providerId="ADAL" clId="{A6F5A645-9521-40A1-BF10-AC2DC1D36169}" dt="2025-09-09T02:12:35.880" v="359" actId="478"/>
          <ac:spMkLst>
            <pc:docMk/>
            <pc:sldMk cId="1363565910" sldId="351"/>
            <ac:spMk id="6" creationId="{92F645D5-FDEC-B231-AB40-9B59137DE5B6}"/>
          </ac:spMkLst>
        </pc:spChg>
        <pc:spChg chg="add del">
          <ac:chgData name="Karina Azarov" userId="fbbfed15-408d-4ca2-ba93-a24c48354269" providerId="ADAL" clId="{A6F5A645-9521-40A1-BF10-AC2DC1D36169}" dt="2025-09-09T02:19:26.636" v="394" actId="26606"/>
          <ac:spMkLst>
            <pc:docMk/>
            <pc:sldMk cId="1363565910" sldId="351"/>
            <ac:spMk id="13" creationId="{7BDAC5B6-20CE-447F-8BA1-F2274AC7AE5B}"/>
          </ac:spMkLst>
        </pc:spChg>
        <pc:spChg chg="add del">
          <ac:chgData name="Karina Azarov" userId="fbbfed15-408d-4ca2-ba93-a24c48354269" providerId="ADAL" clId="{A6F5A645-9521-40A1-BF10-AC2DC1D36169}" dt="2025-09-09T02:19:26.636" v="394" actId="26606"/>
          <ac:spMkLst>
            <pc:docMk/>
            <pc:sldMk cId="1363565910" sldId="351"/>
            <ac:spMk id="15" creationId="{D1D22B31-BF8F-446B-9009-8A251FB177CB}"/>
          </ac:spMkLst>
        </pc:spChg>
        <pc:spChg chg="add del">
          <ac:chgData name="Karina Azarov" userId="fbbfed15-408d-4ca2-ba93-a24c48354269" providerId="ADAL" clId="{A6F5A645-9521-40A1-BF10-AC2DC1D36169}" dt="2025-09-09T02:18:50.574" v="383" actId="26606"/>
          <ac:spMkLst>
            <pc:docMk/>
            <pc:sldMk cId="1363565910" sldId="351"/>
            <ac:spMk id="20" creationId="{7BDAC5B6-20CE-447F-8BA1-F2274AC7AE5B}"/>
          </ac:spMkLst>
        </pc:spChg>
        <pc:spChg chg="add del">
          <ac:chgData name="Karina Azarov" userId="fbbfed15-408d-4ca2-ba93-a24c48354269" providerId="ADAL" clId="{A6F5A645-9521-40A1-BF10-AC2DC1D36169}" dt="2025-09-09T02:18:50.574" v="383" actId="26606"/>
          <ac:spMkLst>
            <pc:docMk/>
            <pc:sldMk cId="1363565910" sldId="351"/>
            <ac:spMk id="22" creationId="{D1D22B31-BF8F-446B-9009-8A251FB177CB}"/>
          </ac:spMkLst>
        </pc:spChg>
        <pc:spChg chg="add del">
          <ac:chgData name="Karina Azarov" userId="fbbfed15-408d-4ca2-ba93-a24c48354269" providerId="ADAL" clId="{A6F5A645-9521-40A1-BF10-AC2DC1D36169}" dt="2025-09-09T02:18:55.804" v="385" actId="26606"/>
          <ac:spMkLst>
            <pc:docMk/>
            <pc:sldMk cId="1363565910" sldId="351"/>
            <ac:spMk id="24" creationId="{C7F55EAC-550A-4BDD-9099-3F20B8FA0EBC}"/>
          </ac:spMkLst>
        </pc:spChg>
        <pc:spChg chg="add del">
          <ac:chgData name="Karina Azarov" userId="fbbfed15-408d-4ca2-ba93-a24c48354269" providerId="ADAL" clId="{A6F5A645-9521-40A1-BF10-AC2DC1D36169}" dt="2025-09-09T02:18:55.804" v="385" actId="26606"/>
          <ac:spMkLst>
            <pc:docMk/>
            <pc:sldMk cId="1363565910" sldId="351"/>
            <ac:spMk id="25" creationId="{DC4F5A5F-493F-49AE-89B6-D5AF5EBC8B0E}"/>
          </ac:spMkLst>
        </pc:spChg>
        <pc:spChg chg="add del">
          <ac:chgData name="Karina Azarov" userId="fbbfed15-408d-4ca2-ba93-a24c48354269" providerId="ADAL" clId="{A6F5A645-9521-40A1-BF10-AC2DC1D36169}" dt="2025-09-09T02:19:21.646" v="389" actId="26606"/>
          <ac:spMkLst>
            <pc:docMk/>
            <pc:sldMk cId="1363565910" sldId="351"/>
            <ac:spMk id="26" creationId="{2E80C965-DB6D-4F81-9E9E-B027384D0BD6}"/>
          </ac:spMkLst>
        </pc:spChg>
        <pc:spChg chg="add del">
          <ac:chgData name="Karina Azarov" userId="fbbfed15-408d-4ca2-ba93-a24c48354269" providerId="ADAL" clId="{A6F5A645-9521-40A1-BF10-AC2DC1D36169}" dt="2025-09-09T02:19:05.166" v="387" actId="26606"/>
          <ac:spMkLst>
            <pc:docMk/>
            <pc:sldMk cId="1363565910" sldId="351"/>
            <ac:spMk id="27" creationId="{32BC26D8-82FB-445E-AA49-62A77D7C1EE0}"/>
          </ac:spMkLst>
        </pc:spChg>
        <pc:spChg chg="add del">
          <ac:chgData name="Karina Azarov" userId="fbbfed15-408d-4ca2-ba93-a24c48354269" providerId="ADAL" clId="{A6F5A645-9521-40A1-BF10-AC2DC1D36169}" dt="2025-09-09T02:19:05.166" v="387" actId="26606"/>
          <ac:spMkLst>
            <pc:docMk/>
            <pc:sldMk cId="1363565910" sldId="351"/>
            <ac:spMk id="28" creationId="{CB44330D-EA18-4254-AA95-EB49948539B8}"/>
          </ac:spMkLst>
        </pc:spChg>
        <pc:spChg chg="add del">
          <ac:chgData name="Karina Azarov" userId="fbbfed15-408d-4ca2-ba93-a24c48354269" providerId="ADAL" clId="{A6F5A645-9521-40A1-BF10-AC2DC1D36169}" dt="2025-09-09T02:19:21.646" v="389" actId="26606"/>
          <ac:spMkLst>
            <pc:docMk/>
            <pc:sldMk cId="1363565910" sldId="351"/>
            <ac:spMk id="30" creationId="{86FF76B9-219D-4469-AF87-0236D29032F1}"/>
          </ac:spMkLst>
        </pc:spChg>
        <pc:spChg chg="add del">
          <ac:chgData name="Karina Azarov" userId="fbbfed15-408d-4ca2-ba93-a24c48354269" providerId="ADAL" clId="{A6F5A645-9521-40A1-BF10-AC2DC1D36169}" dt="2025-09-09T02:19:21.646" v="389" actId="26606"/>
          <ac:spMkLst>
            <pc:docMk/>
            <pc:sldMk cId="1363565910" sldId="351"/>
            <ac:spMk id="33" creationId="{633C5E46-DAC5-4661-9C87-22B08E2A512F}"/>
          </ac:spMkLst>
        </pc:spChg>
        <pc:spChg chg="add del">
          <ac:chgData name="Karina Azarov" userId="fbbfed15-408d-4ca2-ba93-a24c48354269" providerId="ADAL" clId="{A6F5A645-9521-40A1-BF10-AC2DC1D36169}" dt="2025-09-09T02:19:24.781" v="391" actId="26606"/>
          <ac:spMkLst>
            <pc:docMk/>
            <pc:sldMk cId="1363565910" sldId="351"/>
            <ac:spMk id="35" creationId="{8950AD4C-6AF3-49F8-94E1-DBCAFB39478B}"/>
          </ac:spMkLst>
        </pc:spChg>
        <pc:spChg chg="add del">
          <ac:chgData name="Karina Azarov" userId="fbbfed15-408d-4ca2-ba93-a24c48354269" providerId="ADAL" clId="{A6F5A645-9521-40A1-BF10-AC2DC1D36169}" dt="2025-09-09T02:19:24.781" v="391" actId="26606"/>
          <ac:spMkLst>
            <pc:docMk/>
            <pc:sldMk cId="1363565910" sldId="351"/>
            <ac:spMk id="36" creationId="{2F0E00C3-4613-415F-BE3A-78FBAD9061C0}"/>
          </ac:spMkLst>
        </pc:spChg>
        <pc:spChg chg="add del">
          <ac:chgData name="Karina Azarov" userId="fbbfed15-408d-4ca2-ba93-a24c48354269" providerId="ADAL" clId="{A6F5A645-9521-40A1-BF10-AC2DC1D36169}" dt="2025-09-09T02:19:24.781" v="391" actId="26606"/>
          <ac:spMkLst>
            <pc:docMk/>
            <pc:sldMk cId="1363565910" sldId="351"/>
            <ac:spMk id="37" creationId="{8DBEAE55-3EA1-41D7-A212-5F7D8986C1F2}"/>
          </ac:spMkLst>
        </pc:spChg>
        <pc:spChg chg="add del">
          <ac:chgData name="Karina Azarov" userId="fbbfed15-408d-4ca2-ba93-a24c48354269" providerId="ADAL" clId="{A6F5A645-9521-40A1-BF10-AC2DC1D36169}" dt="2025-09-09T02:19:24.781" v="391" actId="26606"/>
          <ac:spMkLst>
            <pc:docMk/>
            <pc:sldMk cId="1363565910" sldId="351"/>
            <ac:spMk id="38" creationId="{CFC5F0E7-644F-4101-BE72-12825CF537E7}"/>
          </ac:spMkLst>
        </pc:spChg>
        <pc:spChg chg="add del">
          <ac:chgData name="Karina Azarov" userId="fbbfed15-408d-4ca2-ba93-a24c48354269" providerId="ADAL" clId="{A6F5A645-9521-40A1-BF10-AC2DC1D36169}" dt="2025-09-09T02:19:26.625" v="393" actId="26606"/>
          <ac:spMkLst>
            <pc:docMk/>
            <pc:sldMk cId="1363565910" sldId="351"/>
            <ac:spMk id="40" creationId="{8DAAB828-02C8-4111-AC14-FF5ACEDDFE37}"/>
          </ac:spMkLst>
        </pc:spChg>
        <pc:spChg chg="add del">
          <ac:chgData name="Karina Azarov" userId="fbbfed15-408d-4ca2-ba93-a24c48354269" providerId="ADAL" clId="{A6F5A645-9521-40A1-BF10-AC2DC1D36169}" dt="2025-09-09T02:20:00.370" v="405" actId="26606"/>
          <ac:spMkLst>
            <pc:docMk/>
            <pc:sldMk cId="1363565910" sldId="351"/>
            <ac:spMk id="44" creationId="{D153EDB2-4AAD-43F4-AE78-4D326C813369}"/>
          </ac:spMkLst>
        </pc:spChg>
        <pc:spChg chg="add del">
          <ac:chgData name="Karina Azarov" userId="fbbfed15-408d-4ca2-ba93-a24c48354269" providerId="ADAL" clId="{A6F5A645-9521-40A1-BF10-AC2DC1D36169}" dt="2025-09-09T02:19:48.951" v="398" actId="26606"/>
          <ac:spMkLst>
            <pc:docMk/>
            <pc:sldMk cId="1363565910" sldId="351"/>
            <ac:spMk id="55" creationId="{C83A5C14-ED91-4CD1-809E-D29FF97C9AF5}"/>
          </ac:spMkLst>
        </pc:spChg>
        <pc:spChg chg="add del">
          <ac:chgData name="Karina Azarov" userId="fbbfed15-408d-4ca2-ba93-a24c48354269" providerId="ADAL" clId="{A6F5A645-9521-40A1-BF10-AC2DC1D36169}" dt="2025-09-09T02:19:48.951" v="398" actId="26606"/>
          <ac:spMkLst>
            <pc:docMk/>
            <pc:sldMk cId="1363565910" sldId="351"/>
            <ac:spMk id="57" creationId="{56065185-5C34-4F86-AA96-AA4D065B0EF4}"/>
          </ac:spMkLst>
        </pc:spChg>
        <pc:spChg chg="add del">
          <ac:chgData name="Karina Azarov" userId="fbbfed15-408d-4ca2-ba93-a24c48354269" providerId="ADAL" clId="{A6F5A645-9521-40A1-BF10-AC2DC1D36169}" dt="2025-09-09T02:19:50.125" v="400" actId="26606"/>
          <ac:spMkLst>
            <pc:docMk/>
            <pc:sldMk cId="1363565910" sldId="351"/>
            <ac:spMk id="59" creationId="{29FDB030-9B49-4CED-8CCD-4D99382388AC}"/>
          </ac:spMkLst>
        </pc:spChg>
        <pc:spChg chg="add del">
          <ac:chgData name="Karina Azarov" userId="fbbfed15-408d-4ca2-ba93-a24c48354269" providerId="ADAL" clId="{A6F5A645-9521-40A1-BF10-AC2DC1D36169}" dt="2025-09-09T02:19:50.125" v="400" actId="26606"/>
          <ac:spMkLst>
            <pc:docMk/>
            <pc:sldMk cId="1363565910" sldId="351"/>
            <ac:spMk id="60" creationId="{F3060C83-F051-4F0E-ABAD-AA0DFC48B218}"/>
          </ac:spMkLst>
        </pc:spChg>
        <pc:spChg chg="add del">
          <ac:chgData name="Karina Azarov" userId="fbbfed15-408d-4ca2-ba93-a24c48354269" providerId="ADAL" clId="{A6F5A645-9521-40A1-BF10-AC2DC1D36169}" dt="2025-09-09T02:19:50.125" v="400" actId="26606"/>
          <ac:spMkLst>
            <pc:docMk/>
            <pc:sldMk cId="1363565910" sldId="351"/>
            <ac:spMk id="61" creationId="{3783CA14-24A1-485C-8B30-D6A5D87987AD}"/>
          </ac:spMkLst>
        </pc:spChg>
        <pc:spChg chg="add del">
          <ac:chgData name="Karina Azarov" userId="fbbfed15-408d-4ca2-ba93-a24c48354269" providerId="ADAL" clId="{A6F5A645-9521-40A1-BF10-AC2DC1D36169}" dt="2025-09-09T02:19:50.125" v="400" actId="26606"/>
          <ac:spMkLst>
            <pc:docMk/>
            <pc:sldMk cId="1363565910" sldId="351"/>
            <ac:spMk id="62" creationId="{83C98ABE-055B-441F-B07E-44F97F083C39}"/>
          </ac:spMkLst>
        </pc:spChg>
        <pc:spChg chg="add del">
          <ac:chgData name="Karina Azarov" userId="fbbfed15-408d-4ca2-ba93-a24c48354269" providerId="ADAL" clId="{A6F5A645-9521-40A1-BF10-AC2DC1D36169}" dt="2025-09-09T02:19:50.125" v="400" actId="26606"/>
          <ac:spMkLst>
            <pc:docMk/>
            <pc:sldMk cId="1363565910" sldId="351"/>
            <ac:spMk id="63" creationId="{9A97C86A-04D6-40F7-AE84-31AB43E6A846}"/>
          </ac:spMkLst>
        </pc:spChg>
        <pc:spChg chg="add del">
          <ac:chgData name="Karina Azarov" userId="fbbfed15-408d-4ca2-ba93-a24c48354269" providerId="ADAL" clId="{A6F5A645-9521-40A1-BF10-AC2DC1D36169}" dt="2025-09-09T02:19:50.125" v="400" actId="26606"/>
          <ac:spMkLst>
            <pc:docMk/>
            <pc:sldMk cId="1363565910" sldId="351"/>
            <ac:spMk id="65" creationId="{FF9F2414-84E8-453E-B1F3-389FDE8192D9}"/>
          </ac:spMkLst>
        </pc:spChg>
        <pc:spChg chg="add del">
          <ac:chgData name="Karina Azarov" userId="fbbfed15-408d-4ca2-ba93-a24c48354269" providerId="ADAL" clId="{A6F5A645-9521-40A1-BF10-AC2DC1D36169}" dt="2025-09-09T02:19:50.125" v="400" actId="26606"/>
          <ac:spMkLst>
            <pc:docMk/>
            <pc:sldMk cId="1363565910" sldId="351"/>
            <ac:spMk id="67" creationId="{3ECA69A1-7536-43AC-85EF-C7106179F5ED}"/>
          </ac:spMkLst>
        </pc:spChg>
        <pc:spChg chg="add del">
          <ac:chgData name="Karina Azarov" userId="fbbfed15-408d-4ca2-ba93-a24c48354269" providerId="ADAL" clId="{A6F5A645-9521-40A1-BF10-AC2DC1D36169}" dt="2025-09-09T02:19:57.097" v="402" actId="26606"/>
          <ac:spMkLst>
            <pc:docMk/>
            <pc:sldMk cId="1363565910" sldId="351"/>
            <ac:spMk id="69" creationId="{D153EDB2-4AAD-43F4-AE78-4D326C813369}"/>
          </ac:spMkLst>
        </pc:spChg>
        <pc:spChg chg="add del">
          <ac:chgData name="Karina Azarov" userId="fbbfed15-408d-4ca2-ba93-a24c48354269" providerId="ADAL" clId="{A6F5A645-9521-40A1-BF10-AC2DC1D36169}" dt="2025-09-09T02:20:00.358" v="404" actId="26606"/>
          <ac:spMkLst>
            <pc:docMk/>
            <pc:sldMk cId="1363565910" sldId="351"/>
            <ac:spMk id="76" creationId="{7C1E5815-D54C-487F-A054-6D4930ADE3DF}"/>
          </ac:spMkLst>
        </pc:spChg>
        <pc:spChg chg="add del">
          <ac:chgData name="Karina Azarov" userId="fbbfed15-408d-4ca2-ba93-a24c48354269" providerId="ADAL" clId="{A6F5A645-9521-40A1-BF10-AC2DC1D36169}" dt="2025-09-09T02:20:00.358" v="404" actId="26606"/>
          <ac:spMkLst>
            <pc:docMk/>
            <pc:sldMk cId="1363565910" sldId="351"/>
            <ac:spMk id="77" creationId="{736F0DFD-0954-464F-BF12-DD2E6F6E0380}"/>
          </ac:spMkLst>
        </pc:spChg>
        <pc:spChg chg="add del">
          <ac:chgData name="Karina Azarov" userId="fbbfed15-408d-4ca2-ba93-a24c48354269" providerId="ADAL" clId="{A6F5A645-9521-40A1-BF10-AC2DC1D36169}" dt="2025-09-09T02:20:47.546" v="408" actId="26606"/>
          <ac:spMkLst>
            <pc:docMk/>
            <pc:sldMk cId="1363565910" sldId="351"/>
            <ac:spMk id="79" creationId="{5F879AC3-D4CE-493C-ADC7-06205677F4F8}"/>
          </ac:spMkLst>
        </pc:spChg>
        <pc:spChg chg="add del">
          <ac:chgData name="Karina Azarov" userId="fbbfed15-408d-4ca2-ba93-a24c48354269" providerId="ADAL" clId="{A6F5A645-9521-40A1-BF10-AC2DC1D36169}" dt="2025-09-09T02:20:47.546" v="408" actId="26606"/>
          <ac:spMkLst>
            <pc:docMk/>
            <pc:sldMk cId="1363565910" sldId="351"/>
            <ac:spMk id="80" creationId="{736F0DFD-0954-464F-BF12-DD2E6F6E0380}"/>
          </ac:spMkLst>
        </pc:spChg>
        <pc:spChg chg="add del">
          <ac:chgData name="Karina Azarov" userId="fbbfed15-408d-4ca2-ba93-a24c48354269" providerId="ADAL" clId="{A6F5A645-9521-40A1-BF10-AC2DC1D36169}" dt="2025-09-09T14:09:03.390" v="541"/>
          <ac:spMkLst>
            <pc:docMk/>
            <pc:sldMk cId="1363565910" sldId="351"/>
            <ac:spMk id="85" creationId="{7BDAC5B6-20CE-447F-8BA1-F2274AC7AE5B}"/>
          </ac:spMkLst>
        </pc:spChg>
        <pc:spChg chg="add del">
          <ac:chgData name="Karina Azarov" userId="fbbfed15-408d-4ca2-ba93-a24c48354269" providerId="ADAL" clId="{A6F5A645-9521-40A1-BF10-AC2DC1D36169}" dt="2025-09-09T14:09:03.390" v="541"/>
          <ac:spMkLst>
            <pc:docMk/>
            <pc:sldMk cId="1363565910" sldId="351"/>
            <ac:spMk id="87" creationId="{D1D22B31-BF8F-446B-9009-8A251FB177CB}"/>
          </ac:spMkLst>
        </pc:spChg>
        <pc:grpChg chg="add del">
          <ac:chgData name="Karina Azarov" userId="fbbfed15-408d-4ca2-ba93-a24c48354269" providerId="ADAL" clId="{A6F5A645-9521-40A1-BF10-AC2DC1D36169}" dt="2025-09-09T02:19:21.646" v="389" actId="26606"/>
          <ac:grpSpMkLst>
            <pc:docMk/>
            <pc:sldMk cId="1363565910" sldId="351"/>
            <ac:grpSpMk id="31" creationId="{DB88BD78-87E1-424D-B479-C37D8E41B12E}"/>
          </ac:grpSpMkLst>
        </pc:grpChg>
        <pc:grpChg chg="add del">
          <ac:chgData name="Karina Azarov" userId="fbbfed15-408d-4ca2-ba93-a24c48354269" providerId="ADAL" clId="{A6F5A645-9521-40A1-BF10-AC2DC1D36169}" dt="2025-09-09T02:19:26.625" v="393" actId="26606"/>
          <ac:grpSpMkLst>
            <pc:docMk/>
            <pc:sldMk cId="1363565910" sldId="351"/>
            <ac:grpSpMk id="41" creationId="{C32D4553-E775-4F16-9A6F-FED8D166A5B7}"/>
          </ac:grpSpMkLst>
        </pc:grpChg>
        <pc:grpChg chg="add del">
          <ac:chgData name="Karina Azarov" userId="fbbfed15-408d-4ca2-ba93-a24c48354269" providerId="ADAL" clId="{A6F5A645-9521-40A1-BF10-AC2DC1D36169}" dt="2025-09-09T02:20:00.370" v="405" actId="26606"/>
          <ac:grpSpMkLst>
            <pc:docMk/>
            <pc:sldMk cId="1363565910" sldId="351"/>
            <ac:grpSpMk id="45" creationId="{A3CB7779-72E2-4E92-AE18-6BBC335DD881}"/>
          </ac:grpSpMkLst>
        </pc:grpChg>
        <pc:grpChg chg="add del">
          <ac:chgData name="Karina Azarov" userId="fbbfed15-408d-4ca2-ba93-a24c48354269" providerId="ADAL" clId="{A6F5A645-9521-40A1-BF10-AC2DC1D36169}" dt="2025-09-09T02:19:57.097" v="402" actId="26606"/>
          <ac:grpSpMkLst>
            <pc:docMk/>
            <pc:sldMk cId="1363565910" sldId="351"/>
            <ac:grpSpMk id="70" creationId="{A3CB7779-72E2-4E92-AE18-6BBC335DD881}"/>
          </ac:grpSpMkLst>
        </pc:grpChg>
        <pc:picChg chg="add del mod ord">
          <ac:chgData name="Karina Azarov" userId="fbbfed15-408d-4ca2-ba93-a24c48354269" providerId="ADAL" clId="{A6F5A645-9521-40A1-BF10-AC2DC1D36169}" dt="2025-09-09T02:12:32.215" v="358" actId="478"/>
          <ac:picMkLst>
            <pc:docMk/>
            <pc:sldMk cId="1363565910" sldId="351"/>
            <ac:picMk id="4" creationId="{28C88E19-F0D5-5703-EEE1-8C2EC3A7BFA7}"/>
          </ac:picMkLst>
        </pc:picChg>
        <pc:picChg chg="add mod">
          <ac:chgData name="Karina Azarov" userId="fbbfed15-408d-4ca2-ba93-a24c48354269" providerId="ADAL" clId="{A6F5A645-9521-40A1-BF10-AC2DC1D36169}" dt="2025-09-09T02:21:20.183" v="411" actId="1076"/>
          <ac:picMkLst>
            <pc:docMk/>
            <pc:sldMk cId="1363565910" sldId="351"/>
            <ac:picMk id="8" creationId="{60CEFCEF-6F11-6934-5499-CE889DDF33B5}"/>
          </ac:picMkLst>
        </pc:picChg>
      </pc:sldChg>
      <pc:sldChg chg="addSp delSp modSp add mod setBg delDesignElem">
        <pc:chgData name="Karina Azarov" userId="fbbfed15-408d-4ca2-ba93-a24c48354269" providerId="ADAL" clId="{A6F5A645-9521-40A1-BF10-AC2DC1D36169}" dt="2025-09-09T14:09:03.390" v="541"/>
        <pc:sldMkLst>
          <pc:docMk/>
          <pc:sldMk cId="1143898669" sldId="352"/>
        </pc:sldMkLst>
        <pc:spChg chg="add del">
          <ac:chgData name="Karina Azarov" userId="fbbfed15-408d-4ca2-ba93-a24c48354269" providerId="ADAL" clId="{A6F5A645-9521-40A1-BF10-AC2DC1D36169}" dt="2025-09-09T14:09:03.390" v="541"/>
          <ac:spMkLst>
            <pc:docMk/>
            <pc:sldMk cId="1143898669" sldId="352"/>
            <ac:spMk id="13" creationId="{7BDAC5B6-20CE-447F-8BA1-F2274AC7AE5B}"/>
          </ac:spMkLst>
        </pc:spChg>
        <pc:spChg chg="add del">
          <ac:chgData name="Karina Azarov" userId="fbbfed15-408d-4ca2-ba93-a24c48354269" providerId="ADAL" clId="{A6F5A645-9521-40A1-BF10-AC2DC1D36169}" dt="2025-09-09T14:09:03.390" v="541"/>
          <ac:spMkLst>
            <pc:docMk/>
            <pc:sldMk cId="1143898669" sldId="352"/>
            <ac:spMk id="15" creationId="{D1D22B31-BF8F-446B-9009-8A251FB177CB}"/>
          </ac:spMkLst>
        </pc:spChg>
        <pc:spChg chg="del">
          <ac:chgData name="Karina Azarov" userId="fbbfed15-408d-4ca2-ba93-a24c48354269" providerId="ADAL" clId="{A6F5A645-9521-40A1-BF10-AC2DC1D36169}" dt="2025-09-09T02:22:36.932" v="413"/>
          <ac:spMkLst>
            <pc:docMk/>
            <pc:sldMk cId="1143898669" sldId="352"/>
            <ac:spMk id="85" creationId="{71DE8E6C-6C42-04D8-67FD-8DF3AB6B78A3}"/>
          </ac:spMkLst>
        </pc:spChg>
        <pc:spChg chg="del">
          <ac:chgData name="Karina Azarov" userId="fbbfed15-408d-4ca2-ba93-a24c48354269" providerId="ADAL" clId="{A6F5A645-9521-40A1-BF10-AC2DC1D36169}" dt="2025-09-09T02:22:36.932" v="413"/>
          <ac:spMkLst>
            <pc:docMk/>
            <pc:sldMk cId="1143898669" sldId="352"/>
            <ac:spMk id="87" creationId="{A384BD0D-0DFC-70BD-9101-4DA9CCF810A8}"/>
          </ac:spMkLst>
        </pc:spChg>
        <pc:picChg chg="mod">
          <ac:chgData name="Karina Azarov" userId="fbbfed15-408d-4ca2-ba93-a24c48354269" providerId="ADAL" clId="{A6F5A645-9521-40A1-BF10-AC2DC1D36169}" dt="2025-09-09T02:23:20.902" v="418" actId="1076"/>
          <ac:picMkLst>
            <pc:docMk/>
            <pc:sldMk cId="1143898669" sldId="352"/>
            <ac:picMk id="8" creationId="{D5A1822A-D5F2-60CD-0CF3-4CEDB997F438}"/>
          </ac:picMkLst>
        </pc:picChg>
      </pc:sldChg>
      <pc:sldChg chg="modSp add">
        <pc:chgData name="Karina Azarov" userId="fbbfed15-408d-4ca2-ba93-a24c48354269" providerId="ADAL" clId="{A6F5A645-9521-40A1-BF10-AC2DC1D36169}" dt="2025-09-09T14:09:03.390" v="541"/>
        <pc:sldMkLst>
          <pc:docMk/>
          <pc:sldMk cId="4270800629" sldId="353"/>
        </pc:sldMkLst>
        <pc:spChg chg="mod">
          <ac:chgData name="Karina Azarov" userId="fbbfed15-408d-4ca2-ba93-a24c48354269" providerId="ADAL" clId="{A6F5A645-9521-40A1-BF10-AC2DC1D36169}" dt="2025-09-09T14:09:03.390" v="541"/>
          <ac:spMkLst>
            <pc:docMk/>
            <pc:sldMk cId="4270800629" sldId="353"/>
            <ac:spMk id="2" creationId="{635E85E9-7AE9-8D60-7A70-776172771925}"/>
          </ac:spMkLst>
        </pc:spChg>
      </pc:sldChg>
      <pc:sldChg chg="addSp modSp new mod setBg">
        <pc:chgData name="Karina Azarov" userId="fbbfed15-408d-4ca2-ba93-a24c48354269" providerId="ADAL" clId="{A6F5A645-9521-40A1-BF10-AC2DC1D36169}" dt="2025-09-09T14:13:11.312" v="611" actId="207"/>
        <pc:sldMkLst>
          <pc:docMk/>
          <pc:sldMk cId="2187104866" sldId="354"/>
        </pc:sldMkLst>
        <pc:spChg chg="mod">
          <ac:chgData name="Karina Azarov" userId="fbbfed15-408d-4ca2-ba93-a24c48354269" providerId="ADAL" clId="{A6F5A645-9521-40A1-BF10-AC2DC1D36169}" dt="2025-09-09T14:13:11.312" v="611" actId="207"/>
          <ac:spMkLst>
            <pc:docMk/>
            <pc:sldMk cId="2187104866" sldId="354"/>
            <ac:spMk id="2" creationId="{31C0B904-04C0-D909-92DE-B5AF22AD51F6}"/>
          </ac:spMkLst>
        </pc:spChg>
        <pc:spChg chg="mod">
          <ac:chgData name="Karina Azarov" userId="fbbfed15-408d-4ca2-ba93-a24c48354269" providerId="ADAL" clId="{A6F5A645-9521-40A1-BF10-AC2DC1D36169}" dt="2025-09-09T14:12:59.339" v="610" actId="207"/>
          <ac:spMkLst>
            <pc:docMk/>
            <pc:sldMk cId="2187104866" sldId="354"/>
            <ac:spMk id="3" creationId="{81A69E7C-6DF2-BA78-8B5A-24B9B450CC9C}"/>
          </ac:spMkLst>
        </pc:spChg>
        <pc:spChg chg="add">
          <ac:chgData name="Karina Azarov" userId="fbbfed15-408d-4ca2-ba93-a24c48354269" providerId="ADAL" clId="{A6F5A645-9521-40A1-BF10-AC2DC1D36169}" dt="2025-09-09T14:12:43.677" v="608" actId="26606"/>
          <ac:spMkLst>
            <pc:docMk/>
            <pc:sldMk cId="2187104866" sldId="354"/>
            <ac:spMk id="8" creationId="{F12E7CC5-C78B-4EBD-9565-3FA00FAA6CF2}"/>
          </ac:spMkLst>
        </pc:spChg>
        <pc:spChg chg="add">
          <ac:chgData name="Karina Azarov" userId="fbbfed15-408d-4ca2-ba93-a24c48354269" providerId="ADAL" clId="{A6F5A645-9521-40A1-BF10-AC2DC1D36169}" dt="2025-09-09T14:12:43.677" v="608" actId="26606"/>
          <ac:spMkLst>
            <pc:docMk/>
            <pc:sldMk cId="2187104866" sldId="354"/>
            <ac:spMk id="10" creationId="{3A4529A5-F675-429F-8044-01372BB13422}"/>
          </ac:spMkLst>
        </pc:spChg>
        <pc:spChg chg="add">
          <ac:chgData name="Karina Azarov" userId="fbbfed15-408d-4ca2-ba93-a24c48354269" providerId="ADAL" clId="{A6F5A645-9521-40A1-BF10-AC2DC1D36169}" dt="2025-09-09T14:12:43.677" v="608" actId="26606"/>
          <ac:spMkLst>
            <pc:docMk/>
            <pc:sldMk cId="2187104866" sldId="354"/>
            <ac:spMk id="12" creationId="{32C5B66D-E390-4A14-AB60-69626CBF294E}"/>
          </ac:spMkLst>
        </pc:spChg>
        <pc:spChg chg="add">
          <ac:chgData name="Karina Azarov" userId="fbbfed15-408d-4ca2-ba93-a24c48354269" providerId="ADAL" clId="{A6F5A645-9521-40A1-BF10-AC2DC1D36169}" dt="2025-09-09T14:12:43.677" v="608" actId="26606"/>
          <ac:spMkLst>
            <pc:docMk/>
            <pc:sldMk cId="2187104866" sldId="354"/>
            <ac:spMk id="14" creationId="{646273DA-F933-4D17-A5FE-B1EF87FD7A20}"/>
          </ac:spMkLst>
        </pc:spChg>
      </pc:sldChg>
    </pc:docChg>
  </pc:docChgLst>
  <pc:docChgLst>
    <pc:chgData name="Karina Azarov" userId="fbbfed15-408d-4ca2-ba93-a24c48354269" providerId="ADAL" clId="{DC409C54-E80F-426D-9E1B-2A9DEDEEB689}"/>
    <pc:docChg chg="undo custSel addSld delSld modSld sldOrd modMainMaster">
      <pc:chgData name="Karina Azarov" userId="fbbfed15-408d-4ca2-ba93-a24c48354269" providerId="ADAL" clId="{DC409C54-E80F-426D-9E1B-2A9DEDEEB689}" dt="2025-09-08T21:47:01.373" v="1067" actId="478"/>
      <pc:docMkLst>
        <pc:docMk/>
      </pc:docMkLst>
      <pc:sldChg chg="addSp delSp modSp mod setBg">
        <pc:chgData name="Karina Azarov" userId="fbbfed15-408d-4ca2-ba93-a24c48354269" providerId="ADAL" clId="{DC409C54-E80F-426D-9E1B-2A9DEDEEB689}" dt="2025-09-05T02:05:56.973" v="1040"/>
        <pc:sldMkLst>
          <pc:docMk/>
          <pc:sldMk cId="3603427371" sldId="256"/>
        </pc:sldMkLst>
        <pc:spChg chg="mod">
          <ac:chgData name="Karina Azarov" userId="fbbfed15-408d-4ca2-ba93-a24c48354269" providerId="ADAL" clId="{DC409C54-E80F-426D-9E1B-2A9DEDEEB689}" dt="2025-09-05T01:42:41.887" v="1000" actId="6549"/>
          <ac:spMkLst>
            <pc:docMk/>
            <pc:sldMk cId="3603427371" sldId="256"/>
            <ac:spMk id="3" creationId="{754A1518-ED80-B304-DCF2-6EAD3A3278F3}"/>
          </ac:spMkLst>
        </pc:spChg>
      </pc:sldChg>
      <pc:sldChg chg="addSp delSp modSp mod setBg delAnim modAnim">
        <pc:chgData name="Karina Azarov" userId="fbbfed15-408d-4ca2-ba93-a24c48354269" providerId="ADAL" clId="{DC409C54-E80F-426D-9E1B-2A9DEDEEB689}" dt="2025-09-08T21:47:01.373" v="1067" actId="478"/>
        <pc:sldMkLst>
          <pc:docMk/>
          <pc:sldMk cId="2520866790" sldId="257"/>
        </pc:sldMkLst>
        <pc:spChg chg="del mod">
          <ac:chgData name="Karina Azarov" userId="fbbfed15-408d-4ca2-ba93-a24c48354269" providerId="ADAL" clId="{DC409C54-E80F-426D-9E1B-2A9DEDEEB689}" dt="2025-09-08T21:47:01.373" v="1067" actId="478"/>
          <ac:spMkLst>
            <pc:docMk/>
            <pc:sldMk cId="2520866790" sldId="257"/>
            <ac:spMk id="2" creationId="{AC189A0B-4883-AC79-74CC-94684AEFC85A}"/>
          </ac:spMkLst>
        </pc:spChg>
        <pc:spChg chg="add mod">
          <ac:chgData name="Karina Azarov" userId="fbbfed15-408d-4ca2-ba93-a24c48354269" providerId="ADAL" clId="{DC409C54-E80F-426D-9E1B-2A9DEDEEB689}" dt="2025-09-08T21:47:01.373" v="1067" actId="478"/>
          <ac:spMkLst>
            <pc:docMk/>
            <pc:sldMk cId="2520866790" sldId="257"/>
            <ac:spMk id="6" creationId="{1B706629-DA82-0929-C632-8CBD0A7A5EA4}"/>
          </ac:spMkLst>
        </pc:spChg>
        <pc:picChg chg="add del mod">
          <ac:chgData name="Karina Azarov" userId="fbbfed15-408d-4ca2-ba93-a24c48354269" providerId="ADAL" clId="{DC409C54-E80F-426D-9E1B-2A9DEDEEB689}" dt="2025-09-08T15:55:50.714" v="1064" actId="478"/>
          <ac:picMkLst>
            <pc:docMk/>
            <pc:sldMk cId="2520866790" sldId="257"/>
            <ac:picMk id="3" creationId="{ACD6A1F4-466A-4801-EAAE-E4DC78BCA74C}"/>
          </ac:picMkLst>
        </pc:picChg>
        <pc:picChg chg="add del mod">
          <ac:chgData name="Karina Azarov" userId="fbbfed15-408d-4ca2-ba93-a24c48354269" providerId="ADAL" clId="{DC409C54-E80F-426D-9E1B-2A9DEDEEB689}" dt="2025-09-08T21:47:00.597" v="1066" actId="478"/>
          <ac:picMkLst>
            <pc:docMk/>
            <pc:sldMk cId="2520866790" sldId="257"/>
            <ac:picMk id="4" creationId="{0CC661A0-4ABE-F736-F39C-CA73F4857BDA}"/>
          </ac:picMkLst>
        </pc:picChg>
      </pc:sldChg>
      <pc:sldChg chg="addSp delSp modSp mod setBg">
        <pc:chgData name="Karina Azarov" userId="fbbfed15-408d-4ca2-ba93-a24c48354269" providerId="ADAL" clId="{DC409C54-E80F-426D-9E1B-2A9DEDEEB689}" dt="2025-09-05T03:07:05.695" v="1062" actId="478"/>
        <pc:sldMkLst>
          <pc:docMk/>
          <pc:sldMk cId="3917561990" sldId="259"/>
        </pc:sldMkLst>
      </pc:sldChg>
      <pc:sldChg chg="modSp mod ord setBg">
        <pc:chgData name="Karina Azarov" userId="fbbfed15-408d-4ca2-ba93-a24c48354269" providerId="ADAL" clId="{DC409C54-E80F-426D-9E1B-2A9DEDEEB689}" dt="2025-09-05T02:55:41.601" v="1041"/>
        <pc:sldMkLst>
          <pc:docMk/>
          <pc:sldMk cId="1759656842" sldId="260"/>
        </pc:sldMkLst>
      </pc:sldChg>
      <pc:sldChg chg="addSp delSp modSp mod ord setBg delDesignElem">
        <pc:chgData name="Karina Azarov" userId="fbbfed15-408d-4ca2-ba93-a24c48354269" providerId="ADAL" clId="{DC409C54-E80F-426D-9E1B-2A9DEDEEB689}" dt="2025-09-05T02:57:37.308" v="1051" actId="478"/>
        <pc:sldMkLst>
          <pc:docMk/>
          <pc:sldMk cId="4205819719" sldId="261"/>
        </pc:sldMkLst>
        <pc:spChg chg="mod ord">
          <ac:chgData name="Karina Azarov" userId="fbbfed15-408d-4ca2-ba93-a24c48354269" providerId="ADAL" clId="{DC409C54-E80F-426D-9E1B-2A9DEDEEB689}" dt="2025-09-05T01:08:47.487" v="800" actId="26606"/>
          <ac:spMkLst>
            <pc:docMk/>
            <pc:sldMk cId="4205819719" sldId="261"/>
            <ac:spMk id="2" creationId="{F7BFA6DE-C4C7-8B37-C4CC-8C1944ECE5F3}"/>
          </ac:spMkLst>
        </pc:spChg>
        <pc:spChg chg="add">
          <ac:chgData name="Karina Azarov" userId="fbbfed15-408d-4ca2-ba93-a24c48354269" providerId="ADAL" clId="{DC409C54-E80F-426D-9E1B-2A9DEDEEB689}" dt="2025-09-05T01:08:47.487" v="800" actId="26606"/>
          <ac:spMkLst>
            <pc:docMk/>
            <pc:sldMk cId="4205819719" sldId="261"/>
            <ac:spMk id="18" creationId="{04812C46-200A-4DEB-A05E-3ED6C68C2387}"/>
          </ac:spMkLst>
        </pc:spChg>
        <pc:spChg chg="add">
          <ac:chgData name="Karina Azarov" userId="fbbfed15-408d-4ca2-ba93-a24c48354269" providerId="ADAL" clId="{DC409C54-E80F-426D-9E1B-2A9DEDEEB689}" dt="2025-09-05T01:08:47.487" v="800" actId="26606"/>
          <ac:spMkLst>
            <pc:docMk/>
            <pc:sldMk cId="4205819719" sldId="261"/>
            <ac:spMk id="20" creationId="{D1EA859B-E555-4109-94F3-6700E046E008}"/>
          </ac:spMkLst>
        </pc:spChg>
      </pc:sldChg>
      <pc:sldChg chg="addSp delSp modSp mod ord setBg">
        <pc:chgData name="Karina Azarov" userId="fbbfed15-408d-4ca2-ba93-a24c48354269" providerId="ADAL" clId="{DC409C54-E80F-426D-9E1B-2A9DEDEEB689}" dt="2025-09-05T02:58:40.211" v="1055"/>
        <pc:sldMkLst>
          <pc:docMk/>
          <pc:sldMk cId="4217291167" sldId="262"/>
        </pc:sldMkLst>
      </pc:sldChg>
      <pc:sldChg chg="addSp delSp modSp mod setBg delDesignElem">
        <pc:chgData name="Karina Azarov" userId="fbbfed15-408d-4ca2-ba93-a24c48354269" providerId="ADAL" clId="{DC409C54-E80F-426D-9E1B-2A9DEDEEB689}" dt="2025-09-05T01:07:54.501" v="799" actId="478"/>
        <pc:sldMkLst>
          <pc:docMk/>
          <pc:sldMk cId="3220779113" sldId="263"/>
        </pc:sldMkLst>
      </pc:sldChg>
      <pc:sldChg chg="addSp delSp modSp mod setBg delDesignElem">
        <pc:chgData name="Karina Azarov" userId="fbbfed15-408d-4ca2-ba93-a24c48354269" providerId="ADAL" clId="{DC409C54-E80F-426D-9E1B-2A9DEDEEB689}" dt="2025-08-26T21:47:53.331" v="693" actId="26606"/>
        <pc:sldMkLst>
          <pc:docMk/>
          <pc:sldMk cId="940245820" sldId="264"/>
        </pc:sldMkLst>
      </pc:sldChg>
      <pc:sldChg chg="delSp modSp add del mod ord setBg">
        <pc:chgData name="Karina Azarov" userId="fbbfed15-408d-4ca2-ba93-a24c48354269" providerId="ADAL" clId="{DC409C54-E80F-426D-9E1B-2A9DEDEEB689}" dt="2025-09-05T02:58:04.421" v="1054"/>
        <pc:sldMkLst>
          <pc:docMk/>
          <pc:sldMk cId="2628610591" sldId="265"/>
        </pc:sldMkLst>
      </pc:sldChg>
      <pc:sldMasterChg chg="setBg modSldLayout">
        <pc:chgData name="Karina Azarov" userId="fbbfed15-408d-4ca2-ba93-a24c48354269" providerId="ADAL" clId="{DC409C54-E80F-426D-9E1B-2A9DEDEEB689}" dt="2025-08-26T21:06:54.693" v="299"/>
        <pc:sldMasterMkLst>
          <pc:docMk/>
          <pc:sldMasterMk cId="731795959" sldId="2147483648"/>
        </pc:sldMasterMkLst>
        <pc:sldLayoutChg chg="setBg">
          <pc:chgData name="Karina Azarov" userId="fbbfed15-408d-4ca2-ba93-a24c48354269" providerId="ADAL" clId="{DC409C54-E80F-426D-9E1B-2A9DEDEEB689}" dt="2025-08-26T21:06:54.693" v="299"/>
          <pc:sldLayoutMkLst>
            <pc:docMk/>
            <pc:sldMasterMk cId="731795959" sldId="2147483648"/>
            <pc:sldLayoutMk cId="1187852228" sldId="2147483649"/>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120599484" sldId="2147483650"/>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2285409681" sldId="2147483651"/>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3883498295" sldId="2147483652"/>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1187436671" sldId="2147483653"/>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617355664" sldId="2147483654"/>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142512747" sldId="2147483655"/>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257555456" sldId="2147483656"/>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3425047748" sldId="2147483657"/>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2997857063" sldId="2147483658"/>
          </pc:sldLayoutMkLst>
        </pc:sldLayoutChg>
        <pc:sldLayoutChg chg="setBg">
          <pc:chgData name="Karina Azarov" userId="fbbfed15-408d-4ca2-ba93-a24c48354269" providerId="ADAL" clId="{DC409C54-E80F-426D-9E1B-2A9DEDEEB689}" dt="2025-08-26T21:06:54.693" v="299"/>
          <pc:sldLayoutMkLst>
            <pc:docMk/>
            <pc:sldMasterMk cId="731795959" sldId="2147483648"/>
            <pc:sldLayoutMk cId="3343566115"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06B22-8939-43BB-9263-2E4C9AA910E0}"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F427A-B9FB-4021-80BA-27E05932D657}" type="slidenum">
              <a:rPr lang="en-US" smtClean="0"/>
              <a:t>‹#›</a:t>
            </a:fld>
            <a:endParaRPr lang="en-US"/>
          </a:p>
        </p:txBody>
      </p:sp>
    </p:spTree>
    <p:extLst>
      <p:ext uri="{BB962C8B-B14F-4D97-AF65-F5344CB8AC3E}">
        <p14:creationId xmlns:p14="http://schemas.microsoft.com/office/powerpoint/2010/main" val="16632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a:t>
            </a:fld>
            <a:endParaRPr lang="en-US"/>
          </a:p>
        </p:txBody>
      </p:sp>
    </p:spTree>
    <p:extLst>
      <p:ext uri="{BB962C8B-B14F-4D97-AF65-F5344CB8AC3E}">
        <p14:creationId xmlns:p14="http://schemas.microsoft.com/office/powerpoint/2010/main" val="66542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11</a:t>
            </a:fld>
            <a:endParaRPr lang="en-US"/>
          </a:p>
        </p:txBody>
      </p:sp>
    </p:spTree>
    <p:extLst>
      <p:ext uri="{BB962C8B-B14F-4D97-AF65-F5344CB8AC3E}">
        <p14:creationId xmlns:p14="http://schemas.microsoft.com/office/powerpoint/2010/main" val="2348845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12</a:t>
            </a:fld>
            <a:endParaRPr lang="en-US"/>
          </a:p>
        </p:txBody>
      </p:sp>
    </p:spTree>
    <p:extLst>
      <p:ext uri="{BB962C8B-B14F-4D97-AF65-F5344CB8AC3E}">
        <p14:creationId xmlns:p14="http://schemas.microsoft.com/office/powerpoint/2010/main" val="1242533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13</a:t>
            </a:fld>
            <a:endParaRPr lang="en-US"/>
          </a:p>
        </p:txBody>
      </p:sp>
    </p:spTree>
    <p:extLst>
      <p:ext uri="{BB962C8B-B14F-4D97-AF65-F5344CB8AC3E}">
        <p14:creationId xmlns:p14="http://schemas.microsoft.com/office/powerpoint/2010/main" val="73866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14</a:t>
            </a:fld>
            <a:endParaRPr lang="en-US"/>
          </a:p>
        </p:txBody>
      </p:sp>
    </p:spTree>
    <p:extLst>
      <p:ext uri="{BB962C8B-B14F-4D97-AF65-F5344CB8AC3E}">
        <p14:creationId xmlns:p14="http://schemas.microsoft.com/office/powerpoint/2010/main" val="261811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15</a:t>
            </a:fld>
            <a:endParaRPr lang="en-US"/>
          </a:p>
        </p:txBody>
      </p:sp>
    </p:spTree>
    <p:extLst>
      <p:ext uri="{BB962C8B-B14F-4D97-AF65-F5344CB8AC3E}">
        <p14:creationId xmlns:p14="http://schemas.microsoft.com/office/powerpoint/2010/main" val="74953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16</a:t>
            </a:fld>
            <a:endParaRPr lang="en-US"/>
          </a:p>
        </p:txBody>
      </p:sp>
    </p:spTree>
    <p:extLst>
      <p:ext uri="{BB962C8B-B14F-4D97-AF65-F5344CB8AC3E}">
        <p14:creationId xmlns:p14="http://schemas.microsoft.com/office/powerpoint/2010/main" val="1275967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17</a:t>
            </a:fld>
            <a:endParaRPr lang="en-US"/>
          </a:p>
        </p:txBody>
      </p:sp>
    </p:spTree>
    <p:extLst>
      <p:ext uri="{BB962C8B-B14F-4D97-AF65-F5344CB8AC3E}">
        <p14:creationId xmlns:p14="http://schemas.microsoft.com/office/powerpoint/2010/main" val="106736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18</a:t>
            </a:fld>
            <a:endParaRPr lang="en-US"/>
          </a:p>
        </p:txBody>
      </p:sp>
    </p:spTree>
    <p:extLst>
      <p:ext uri="{BB962C8B-B14F-4D97-AF65-F5344CB8AC3E}">
        <p14:creationId xmlns:p14="http://schemas.microsoft.com/office/powerpoint/2010/main" val="52549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19</a:t>
            </a:fld>
            <a:endParaRPr lang="en-US"/>
          </a:p>
        </p:txBody>
      </p:sp>
    </p:spTree>
    <p:extLst>
      <p:ext uri="{BB962C8B-B14F-4D97-AF65-F5344CB8AC3E}">
        <p14:creationId xmlns:p14="http://schemas.microsoft.com/office/powerpoint/2010/main" val="3462317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20</a:t>
            </a:fld>
            <a:endParaRPr lang="en-US"/>
          </a:p>
        </p:txBody>
      </p:sp>
    </p:spTree>
    <p:extLst>
      <p:ext uri="{BB962C8B-B14F-4D97-AF65-F5344CB8AC3E}">
        <p14:creationId xmlns:p14="http://schemas.microsoft.com/office/powerpoint/2010/main" val="88529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a:t>
            </a:fld>
            <a:endParaRPr lang="en-US"/>
          </a:p>
        </p:txBody>
      </p:sp>
    </p:spTree>
    <p:extLst>
      <p:ext uri="{BB962C8B-B14F-4D97-AF65-F5344CB8AC3E}">
        <p14:creationId xmlns:p14="http://schemas.microsoft.com/office/powerpoint/2010/main" val="234165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21</a:t>
            </a:fld>
            <a:endParaRPr lang="en-US"/>
          </a:p>
        </p:txBody>
      </p:sp>
    </p:spTree>
    <p:extLst>
      <p:ext uri="{BB962C8B-B14F-4D97-AF65-F5344CB8AC3E}">
        <p14:creationId xmlns:p14="http://schemas.microsoft.com/office/powerpoint/2010/main" val="3951610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22</a:t>
            </a:fld>
            <a:endParaRPr lang="en-US"/>
          </a:p>
        </p:txBody>
      </p:sp>
    </p:spTree>
    <p:extLst>
      <p:ext uri="{BB962C8B-B14F-4D97-AF65-F5344CB8AC3E}">
        <p14:creationId xmlns:p14="http://schemas.microsoft.com/office/powerpoint/2010/main" val="1483562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23</a:t>
            </a:fld>
            <a:endParaRPr lang="en-US"/>
          </a:p>
        </p:txBody>
      </p:sp>
    </p:spTree>
    <p:extLst>
      <p:ext uri="{BB962C8B-B14F-4D97-AF65-F5344CB8AC3E}">
        <p14:creationId xmlns:p14="http://schemas.microsoft.com/office/powerpoint/2010/main" val="1066484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3</a:t>
            </a:fld>
            <a:endParaRPr lang="en-US"/>
          </a:p>
        </p:txBody>
      </p:sp>
    </p:spTree>
    <p:extLst>
      <p:ext uri="{BB962C8B-B14F-4D97-AF65-F5344CB8AC3E}">
        <p14:creationId xmlns:p14="http://schemas.microsoft.com/office/powerpoint/2010/main" val="296354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4</a:t>
            </a:fld>
            <a:endParaRPr lang="en-US"/>
          </a:p>
        </p:txBody>
      </p:sp>
    </p:spTree>
    <p:extLst>
      <p:ext uri="{BB962C8B-B14F-4D97-AF65-F5344CB8AC3E}">
        <p14:creationId xmlns:p14="http://schemas.microsoft.com/office/powerpoint/2010/main" val="329005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5</a:t>
            </a:fld>
            <a:endParaRPr lang="en-US"/>
          </a:p>
        </p:txBody>
      </p:sp>
    </p:spTree>
    <p:extLst>
      <p:ext uri="{BB962C8B-B14F-4D97-AF65-F5344CB8AC3E}">
        <p14:creationId xmlns:p14="http://schemas.microsoft.com/office/powerpoint/2010/main" val="192420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6</a:t>
            </a:fld>
            <a:endParaRPr lang="en-US"/>
          </a:p>
        </p:txBody>
      </p:sp>
    </p:spTree>
    <p:extLst>
      <p:ext uri="{BB962C8B-B14F-4D97-AF65-F5344CB8AC3E}">
        <p14:creationId xmlns:p14="http://schemas.microsoft.com/office/powerpoint/2010/main" val="337675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7</a:t>
            </a:fld>
            <a:endParaRPr lang="en-US"/>
          </a:p>
        </p:txBody>
      </p:sp>
    </p:spTree>
    <p:extLst>
      <p:ext uri="{BB962C8B-B14F-4D97-AF65-F5344CB8AC3E}">
        <p14:creationId xmlns:p14="http://schemas.microsoft.com/office/powerpoint/2010/main" val="42282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9</a:t>
            </a:fld>
            <a:endParaRPr lang="en-US"/>
          </a:p>
        </p:txBody>
      </p:sp>
    </p:spTree>
    <p:extLst>
      <p:ext uri="{BB962C8B-B14F-4D97-AF65-F5344CB8AC3E}">
        <p14:creationId xmlns:p14="http://schemas.microsoft.com/office/powerpoint/2010/main" val="189010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10</a:t>
            </a:fld>
            <a:endParaRPr lang="en-US"/>
          </a:p>
        </p:txBody>
      </p:sp>
    </p:spTree>
    <p:extLst>
      <p:ext uri="{BB962C8B-B14F-4D97-AF65-F5344CB8AC3E}">
        <p14:creationId xmlns:p14="http://schemas.microsoft.com/office/powerpoint/2010/main" val="202140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E979-C9C9-9287-5E4C-D5886F950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8AB707-A2A3-AFEF-E488-615569923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97188-9687-0AD3-5262-B87183C76AA3}"/>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CC5BB13F-AB60-3373-FDDB-F4035DE81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CC127-2B57-7DDF-609E-8AD1409526E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85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455E-4C84-DB86-A1F8-2962F9FCCD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BB268-F193-F07F-A7C5-8CBA782CE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42C97-AD5E-4346-0234-E63444143C46}"/>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81BDCF6D-F17E-4447-DFCA-6A43E91CA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193DD-089F-584F-B5AE-194F77CCBCF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99785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4B753-2A15-299D-D55F-9306F055F0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F4F79-C7D3-5BB9-1ACE-6C8030DCD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EDDBF-722E-6286-CCDA-64900E1DF2CE}"/>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C7096265-3ADC-088C-227A-4FA049060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86C30-F3DD-8350-1026-2AAE26D4E25D}"/>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34356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5655-1534-0F15-BEE5-62CFFC786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4FBC4-9AFF-7E34-1340-7A5D4751D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AB221-74E1-891C-0C7D-155CDA45BA22}"/>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8609EDFA-59FD-6396-62E9-0A7BCDF9D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CD74-7A2D-DEDF-0B55-66B4D56263B9}"/>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205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AF0B-E81D-D502-FFC8-8A6F2AF1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051EF-1467-FDFB-CBDA-817F5D0C00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B2705-FF78-3700-F215-67B3C165B327}"/>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294E0ABD-0301-2E4E-8F86-ED2406D47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A7DE-6ACA-C582-AA3A-CD82FCF265D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28540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15EB-6367-CB72-07F1-7D1A8434D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D73D8-4A4B-B776-F9A9-48EF81AB4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4D9ECF-E220-AEE2-D721-FA65AED5D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B33A0A-5B70-CAED-3B2D-90FEEBBA7E67}"/>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6" name="Footer Placeholder 5">
            <a:extLst>
              <a:ext uri="{FF2B5EF4-FFF2-40B4-BE49-F238E27FC236}">
                <a16:creationId xmlns:a16="http://schemas.microsoft.com/office/drawing/2014/main" id="{65386247-2A1F-1BF1-CA67-E8A70D42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41C3-A554-AA3A-7D64-AD56D5390AE0}"/>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88349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3981-6DD7-8935-F8B5-1076189A05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68D3B-51AD-524D-E6AB-9431B642D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A1B86C-17B8-691A-7D56-7C22E3C71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A2991C-43E1-A1EA-E49E-A14976C4D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902A0-2774-D04B-98D6-326F8A310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AF65E-012A-5514-D68F-A59F37E24EA5}"/>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8" name="Footer Placeholder 7">
            <a:extLst>
              <a:ext uri="{FF2B5EF4-FFF2-40B4-BE49-F238E27FC236}">
                <a16:creationId xmlns:a16="http://schemas.microsoft.com/office/drawing/2014/main" id="{F385B196-0136-7C7D-8AF0-C0A850B8B9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35449-49B0-C1B5-5F38-7B5D7CF4255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43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7C78-D61F-96F6-479E-6FF8CAF0E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DFDE3-51EE-AFE5-2F3C-A837B94ED15D}"/>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4" name="Footer Placeholder 3">
            <a:extLst>
              <a:ext uri="{FF2B5EF4-FFF2-40B4-BE49-F238E27FC236}">
                <a16:creationId xmlns:a16="http://schemas.microsoft.com/office/drawing/2014/main" id="{F5E5CC37-D166-99DA-0A37-1AE38F046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5DFAA-8978-C871-D236-D74C585F5D7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61735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9A0A8-16C9-1F58-C9DC-873F898DFDF4}"/>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3" name="Footer Placeholder 2">
            <a:extLst>
              <a:ext uri="{FF2B5EF4-FFF2-40B4-BE49-F238E27FC236}">
                <a16:creationId xmlns:a16="http://schemas.microsoft.com/office/drawing/2014/main" id="{BD054D20-A0DB-6F12-E2A3-D769B3CF7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C593E3-8804-F9F7-76B0-449464FE2A88}"/>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4251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19B-EEF6-69BC-3A42-EAAF0B01B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E6A2C-7601-0965-F196-95E728BD9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4C77AC-A457-95C3-6C20-6FE18E43F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1D4B4-A64A-5F57-05F3-A4A0D78B38CB}"/>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6" name="Footer Placeholder 5">
            <a:extLst>
              <a:ext uri="{FF2B5EF4-FFF2-40B4-BE49-F238E27FC236}">
                <a16:creationId xmlns:a16="http://schemas.microsoft.com/office/drawing/2014/main" id="{E605C961-F947-D712-E534-B0D101C11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8EDA4-7784-63B4-C70D-B494F2DF913E}"/>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5755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91DA-D556-30A2-CF57-5965F4D4A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BF5C5-53F6-9B7D-DAD9-BE8301538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1683D-FC8B-659D-7651-F5D780A4A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4EB8D-6304-DE7D-C050-4D08B3F47138}"/>
              </a:ext>
            </a:extLst>
          </p:cNvPr>
          <p:cNvSpPr>
            <a:spLocks noGrp="1"/>
          </p:cNvSpPr>
          <p:nvPr>
            <p:ph type="dt" sz="half" idx="10"/>
          </p:nvPr>
        </p:nvSpPr>
        <p:spPr/>
        <p:txBody>
          <a:bodyPr/>
          <a:lstStyle/>
          <a:p>
            <a:fld id="{4F7455A3-2C1A-43A1-91E5-F1AD842F7AA2}" type="datetimeFigureOut">
              <a:rPr lang="en-US" smtClean="0"/>
              <a:t>9/9/2025</a:t>
            </a:fld>
            <a:endParaRPr lang="en-US"/>
          </a:p>
        </p:txBody>
      </p:sp>
      <p:sp>
        <p:nvSpPr>
          <p:cNvPr id="6" name="Footer Placeholder 5">
            <a:extLst>
              <a:ext uri="{FF2B5EF4-FFF2-40B4-BE49-F238E27FC236}">
                <a16:creationId xmlns:a16="http://schemas.microsoft.com/office/drawing/2014/main" id="{A8F47AE6-E0D3-E444-632D-A2F6895D2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8FDE0-C9C5-7873-D2A3-7F1E92E1B6E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42504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9EA7F-558A-DBCA-B572-4EDDC639A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95195-5883-CDBE-193F-1EEDEEDFD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D51F7-662B-8E6A-055C-9C592B2F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7455A3-2C1A-43A1-91E5-F1AD842F7AA2}" type="datetimeFigureOut">
              <a:rPr lang="en-US" smtClean="0"/>
              <a:t>9/9/2025</a:t>
            </a:fld>
            <a:endParaRPr lang="en-US"/>
          </a:p>
        </p:txBody>
      </p:sp>
      <p:sp>
        <p:nvSpPr>
          <p:cNvPr id="5" name="Footer Placeholder 4">
            <a:extLst>
              <a:ext uri="{FF2B5EF4-FFF2-40B4-BE49-F238E27FC236}">
                <a16:creationId xmlns:a16="http://schemas.microsoft.com/office/drawing/2014/main" id="{34E14454-3045-1534-E7B5-B659C20A7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383C06-A9D1-0D48-1A78-1A6C9275C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216907-DAFC-4D57-92EF-5BD648EAFB26}" type="slidenum">
              <a:rPr lang="en-US" smtClean="0"/>
              <a:t>‹#›</a:t>
            </a:fld>
            <a:endParaRPr lang="en-US"/>
          </a:p>
        </p:txBody>
      </p:sp>
    </p:spTree>
    <p:extLst>
      <p:ext uri="{BB962C8B-B14F-4D97-AF65-F5344CB8AC3E}">
        <p14:creationId xmlns:p14="http://schemas.microsoft.com/office/powerpoint/2010/main" val="73179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bin"/><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4A1518-ED80-B304-DCF2-6EAD3A3278F3}"/>
              </a:ext>
            </a:extLst>
          </p:cNvPr>
          <p:cNvSpPr>
            <a:spLocks noGrp="1"/>
          </p:cNvSpPr>
          <p:nvPr>
            <p:ph type="subTitle" idx="1"/>
          </p:nvPr>
        </p:nvSpPr>
        <p:spPr>
          <a:xfrm>
            <a:off x="1671150" y="3249305"/>
            <a:ext cx="5896070" cy="985922"/>
          </a:xfrm>
        </p:spPr>
        <p:txBody>
          <a:bodyPr>
            <a:normAutofit/>
          </a:bodyPr>
          <a:lstStyle/>
          <a:p>
            <a:r>
              <a:rPr lang="en-US" sz="4800">
                <a:latin typeface="Paperlane"/>
              </a:rPr>
              <a:t> </a:t>
            </a:r>
            <a:endParaRPr lang="en-US" sz="8000">
              <a:solidFill>
                <a:schemeClr val="accent1">
                  <a:lumMod val="75000"/>
                </a:schemeClr>
              </a:solidFill>
              <a:latin typeface="Montserrat" panose="00000500000000000000" pitchFamily="2" charset="0"/>
            </a:endParaRPr>
          </a:p>
        </p:txBody>
      </p:sp>
    </p:spTree>
    <p:extLst>
      <p:ext uri="{BB962C8B-B14F-4D97-AF65-F5344CB8AC3E}">
        <p14:creationId xmlns:p14="http://schemas.microsoft.com/office/powerpoint/2010/main" val="360342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FA6DE-C4C7-8B37-C4CC-8C1944ECE5F3}"/>
              </a:ext>
            </a:extLst>
          </p:cNvPr>
          <p:cNvSpPr>
            <a:spLocks noGrp="1"/>
          </p:cNvSpPr>
          <p:nvPr>
            <p:ph type="title"/>
          </p:nvPr>
        </p:nvSpPr>
        <p:spPr>
          <a:xfrm>
            <a:off x="838200" y="365125"/>
            <a:ext cx="4794395" cy="1899912"/>
          </a:xfrm>
        </p:spPr>
        <p:txBody>
          <a:bodyPr vert="horz" lIns="91440" tIns="45720" rIns="91440" bIns="45720" rtlCol="0">
            <a:normAutofit/>
          </a:bodyPr>
          <a:lstStyle/>
          <a:p>
            <a:r>
              <a:rPr lang="en-US" sz="4000" b="1" dirty="0">
                <a:latin typeface="Montserrat"/>
              </a:rPr>
              <a:t>Today’s Teacher: </a:t>
            </a:r>
          </a:p>
        </p:txBody>
      </p:sp>
      <p:sp>
        <p:nvSpPr>
          <p:cNvPr id="3" name="TextBox 2">
            <a:extLst>
              <a:ext uri="{FF2B5EF4-FFF2-40B4-BE49-F238E27FC236}">
                <a16:creationId xmlns:a16="http://schemas.microsoft.com/office/drawing/2014/main" id="{021441AE-C157-22A4-1057-1B92F5EA75B5}"/>
              </a:ext>
            </a:extLst>
          </p:cNvPr>
          <p:cNvSpPr txBox="1"/>
          <p:nvPr/>
        </p:nvSpPr>
        <p:spPr>
          <a:xfrm>
            <a:off x="736600" y="1702483"/>
            <a:ext cx="8017933" cy="2308324"/>
          </a:xfrm>
          <a:prstGeom prst="rect">
            <a:avLst/>
          </a:prstGeom>
          <a:noFill/>
        </p:spPr>
        <p:txBody>
          <a:bodyPr wrap="square" rtlCol="0">
            <a:spAutoFit/>
          </a:bodyPr>
          <a:lstStyle/>
          <a:p>
            <a:r>
              <a:rPr lang="en-US" sz="7200" b="1" dirty="0">
                <a:solidFill>
                  <a:srgbClr val="5A6690"/>
                </a:solidFill>
                <a:latin typeface="Montserrat" panose="00000500000000000000" pitchFamily="2" charset="0"/>
              </a:rPr>
              <a:t>Liz </a:t>
            </a:r>
            <a:br>
              <a:rPr lang="en-US" sz="7200" b="1" dirty="0">
                <a:solidFill>
                  <a:srgbClr val="5A6690"/>
                </a:solidFill>
                <a:latin typeface="Montserrat" panose="00000500000000000000" pitchFamily="2" charset="0"/>
              </a:rPr>
            </a:br>
            <a:r>
              <a:rPr lang="en-US" sz="7200" b="1" dirty="0">
                <a:solidFill>
                  <a:srgbClr val="5A6690"/>
                </a:solidFill>
                <a:latin typeface="Montserrat" panose="00000500000000000000" pitchFamily="2" charset="0"/>
              </a:rPr>
              <a:t>Van Der Vliet</a:t>
            </a:r>
          </a:p>
        </p:txBody>
      </p:sp>
    </p:spTree>
    <p:extLst>
      <p:ext uri="{BB962C8B-B14F-4D97-AF65-F5344CB8AC3E}">
        <p14:creationId xmlns:p14="http://schemas.microsoft.com/office/powerpoint/2010/main" val="420581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group of people posing for a photo&#10;&#10;AI-generated content may be incorrect.">
            <a:extLst>
              <a:ext uri="{FF2B5EF4-FFF2-40B4-BE49-F238E27FC236}">
                <a16:creationId xmlns:a16="http://schemas.microsoft.com/office/drawing/2014/main" id="{C30E7E68-E44B-5059-8FCB-115899953143}"/>
              </a:ext>
            </a:extLst>
          </p:cNvPr>
          <p:cNvPicPr>
            <a:picLocks noChangeAspect="1"/>
          </p:cNvPicPr>
          <p:nvPr/>
        </p:nvPicPr>
        <p:blipFill>
          <a:blip r:embed="rId3">
            <a:extLst>
              <a:ext uri="{28A0092B-C50C-407E-A947-70E740481C1C}">
                <a14:useLocalDpi xmlns:a14="http://schemas.microsoft.com/office/drawing/2010/main" val="0"/>
              </a:ext>
            </a:extLst>
          </a:blip>
          <a:srcRect b="13193"/>
          <a:stretch>
            <a:fill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2086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9264"/>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8" name="Picture 7" descr="A book cover with gold lettering&#10;&#10;AI-generated content may be incorrect.">
            <a:extLst>
              <a:ext uri="{FF2B5EF4-FFF2-40B4-BE49-F238E27FC236}">
                <a16:creationId xmlns:a16="http://schemas.microsoft.com/office/drawing/2014/main" id="{60CEFCEF-6F11-6934-5499-CE889DDF3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054" y="539193"/>
            <a:ext cx="3857891" cy="5779614"/>
          </a:xfrm>
          <a:prstGeom prst="rect">
            <a:avLst/>
          </a:prstGeom>
        </p:spPr>
      </p:pic>
    </p:spTree>
    <p:extLst>
      <p:ext uri="{BB962C8B-B14F-4D97-AF65-F5344CB8AC3E}">
        <p14:creationId xmlns:p14="http://schemas.microsoft.com/office/powerpoint/2010/main" val="1363565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4E1D5E37-D620-1CA4-BDDE-B790276111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62D5C4-F0CA-3587-2E07-8F36B752C69E}"/>
              </a:ext>
            </a:extLst>
          </p:cNvPr>
          <p:cNvSpPr>
            <a:spLocks noGrp="1"/>
          </p:cNvSpPr>
          <p:nvPr>
            <p:ph idx="1"/>
          </p:nvPr>
        </p:nvSpPr>
        <p:spPr>
          <a:xfrm>
            <a:off x="2079287" y="1253331"/>
            <a:ext cx="8033426" cy="4351338"/>
          </a:xfrm>
        </p:spPr>
        <p:txBody>
          <a:bodyPr/>
          <a:lstStyle/>
          <a:p>
            <a:pPr algn="ctr">
              <a:lnSpc>
                <a:spcPct val="150000"/>
              </a:lnSpc>
            </a:pPr>
            <a:r>
              <a:rPr lang="en-US" b="1" dirty="0">
                <a:latin typeface="Montserrat" panose="00000500000000000000" pitchFamily="2" charset="0"/>
              </a:rPr>
              <a:t>Who wrote James?</a:t>
            </a:r>
            <a:endParaRPr lang="en-US" dirty="0">
              <a:latin typeface="Montserrat" panose="00000500000000000000" pitchFamily="2" charset="0"/>
            </a:endParaRPr>
          </a:p>
          <a:p>
            <a:pPr algn="ctr">
              <a:lnSpc>
                <a:spcPct val="150000"/>
              </a:lnSpc>
            </a:pPr>
            <a:r>
              <a:rPr lang="en-US" b="1" dirty="0">
                <a:latin typeface="Montserrat" panose="00000500000000000000" pitchFamily="2" charset="0"/>
              </a:rPr>
              <a:t>To whom was it written?</a:t>
            </a:r>
            <a:endParaRPr lang="en-US" dirty="0">
              <a:latin typeface="Montserrat" panose="00000500000000000000" pitchFamily="2" charset="0"/>
            </a:endParaRPr>
          </a:p>
          <a:p>
            <a:pPr algn="ctr">
              <a:lnSpc>
                <a:spcPct val="150000"/>
              </a:lnSpc>
            </a:pPr>
            <a:r>
              <a:rPr lang="en-US" b="1" dirty="0">
                <a:latin typeface="Montserrat" panose="00000500000000000000" pitchFamily="2" charset="0"/>
              </a:rPr>
              <a:t>When was it written?</a:t>
            </a:r>
            <a:endParaRPr lang="en-US" dirty="0">
              <a:latin typeface="Montserrat" panose="00000500000000000000" pitchFamily="2" charset="0"/>
            </a:endParaRPr>
          </a:p>
          <a:p>
            <a:pPr algn="ctr">
              <a:lnSpc>
                <a:spcPct val="150000"/>
              </a:lnSpc>
            </a:pPr>
            <a:r>
              <a:rPr lang="en-US" b="1" dirty="0">
                <a:latin typeface="Montserrat" panose="00000500000000000000" pitchFamily="2" charset="0"/>
              </a:rPr>
              <a:t>In what style was it written?</a:t>
            </a:r>
            <a:endParaRPr lang="en-US" dirty="0">
              <a:latin typeface="Montserrat" panose="00000500000000000000" pitchFamily="2" charset="0"/>
            </a:endParaRPr>
          </a:p>
          <a:p>
            <a:pPr algn="ctr">
              <a:lnSpc>
                <a:spcPct val="150000"/>
              </a:lnSpc>
            </a:pPr>
            <a:r>
              <a:rPr lang="en-US" b="1" dirty="0">
                <a:latin typeface="Montserrat" panose="00000500000000000000" pitchFamily="2" charset="0"/>
              </a:rPr>
              <a:t>What are the central themes of James?</a:t>
            </a:r>
            <a:endParaRPr lang="en-US" dirty="0">
              <a:latin typeface="Montserrat" panose="00000500000000000000" pitchFamily="2" charset="0"/>
            </a:endParaRPr>
          </a:p>
          <a:p>
            <a:pPr algn="ctr"/>
            <a:endParaRPr lang="en-US" dirty="0">
              <a:latin typeface="Montserrat" panose="00000500000000000000" pitchFamily="2" charset="0"/>
            </a:endParaRPr>
          </a:p>
        </p:txBody>
      </p:sp>
    </p:spTree>
    <p:extLst>
      <p:ext uri="{BB962C8B-B14F-4D97-AF65-F5344CB8AC3E}">
        <p14:creationId xmlns:p14="http://schemas.microsoft.com/office/powerpoint/2010/main" val="3207736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A6DE-C4C7-8B37-C4CC-8C1944ECE5F3}"/>
              </a:ext>
            </a:extLst>
          </p:cNvPr>
          <p:cNvSpPr>
            <a:spLocks noGrp="1"/>
          </p:cNvSpPr>
          <p:nvPr>
            <p:ph type="title"/>
          </p:nvPr>
        </p:nvSpPr>
        <p:spPr>
          <a:xfrm>
            <a:off x="3154902" y="2479044"/>
            <a:ext cx="5882195" cy="1899912"/>
          </a:xfrm>
        </p:spPr>
        <p:txBody>
          <a:bodyPr vert="horz" lIns="91440" tIns="45720" rIns="91440" bIns="45720" rtlCol="0">
            <a:normAutofit/>
          </a:bodyPr>
          <a:lstStyle/>
          <a:p>
            <a:r>
              <a:rPr lang="en-US" sz="4000" b="1" dirty="0">
                <a:latin typeface="Montserrat" panose="00000500000000000000" pitchFamily="2" charset="0"/>
              </a:rPr>
              <a:t>Who wrote James?</a:t>
            </a: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275999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9000" b="-19000"/>
          </a:stretch>
        </a:blipFill>
        <a:effectLst/>
      </p:bgPr>
    </p:bg>
    <p:spTree>
      <p:nvGrpSpPr>
        <p:cNvPr id="1" name="">
          <a:extLst>
            <a:ext uri="{FF2B5EF4-FFF2-40B4-BE49-F238E27FC236}">
              <a16:creationId xmlns:a16="http://schemas.microsoft.com/office/drawing/2014/main" id="{52B421B5-FF43-FA69-7755-7965933FE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06DA8-7545-65EE-4F86-3B47AEBD1686}"/>
              </a:ext>
            </a:extLst>
          </p:cNvPr>
          <p:cNvSpPr>
            <a:spLocks noGrp="1"/>
          </p:cNvSpPr>
          <p:nvPr>
            <p:ph type="title"/>
          </p:nvPr>
        </p:nvSpPr>
        <p:spPr>
          <a:xfrm>
            <a:off x="2637259" y="2479044"/>
            <a:ext cx="6917482" cy="1899912"/>
          </a:xfrm>
        </p:spPr>
        <p:txBody>
          <a:bodyPr vert="horz" lIns="91440" tIns="45720" rIns="91440" bIns="45720" rtlCol="0">
            <a:normAutofit/>
          </a:bodyPr>
          <a:lstStyle/>
          <a:p>
            <a:r>
              <a:rPr lang="en-US" sz="4000" b="1" dirty="0">
                <a:latin typeface="Montserrat" panose="00000500000000000000" pitchFamily="2" charset="0"/>
              </a:rPr>
              <a:t>To whom was it written?</a:t>
            </a:r>
            <a:br>
              <a:rPr lang="en-US" sz="4000" dirty="0">
                <a:latin typeface="Book Antiqua" panose="02040602050305030304" pitchFamily="18" charset="0"/>
              </a:rPr>
            </a:br>
            <a:endParaRPr lang="en-US" sz="4000" dirty="0">
              <a:latin typeface="Montserrat"/>
            </a:endParaRPr>
          </a:p>
        </p:txBody>
      </p:sp>
    </p:spTree>
    <p:extLst>
      <p:ext uri="{BB962C8B-B14F-4D97-AF65-F5344CB8AC3E}">
        <p14:creationId xmlns:p14="http://schemas.microsoft.com/office/powerpoint/2010/main" val="4041135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9000" b="-19000"/>
          </a:stretch>
        </a:blipFill>
        <a:effectLst/>
      </p:bgPr>
    </p:bg>
    <p:spTree>
      <p:nvGrpSpPr>
        <p:cNvPr id="1" name="">
          <a:extLst>
            <a:ext uri="{FF2B5EF4-FFF2-40B4-BE49-F238E27FC236}">
              <a16:creationId xmlns:a16="http://schemas.microsoft.com/office/drawing/2014/main" id="{A1228570-7D84-B61E-4F63-0F7A68EC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5BD94-2B67-8C2B-C3A4-7425ED48086F}"/>
              </a:ext>
            </a:extLst>
          </p:cNvPr>
          <p:cNvSpPr>
            <a:spLocks noGrp="1"/>
          </p:cNvSpPr>
          <p:nvPr>
            <p:ph type="title"/>
          </p:nvPr>
        </p:nvSpPr>
        <p:spPr>
          <a:xfrm>
            <a:off x="3132027" y="2698671"/>
            <a:ext cx="5927945" cy="1460658"/>
          </a:xfrm>
        </p:spPr>
        <p:txBody>
          <a:bodyPr vert="horz" lIns="91440" tIns="45720" rIns="91440" bIns="45720" rtlCol="0">
            <a:normAutofit/>
          </a:bodyPr>
          <a:lstStyle/>
          <a:p>
            <a:r>
              <a:rPr lang="en-US" sz="4000" b="1" dirty="0">
                <a:latin typeface="Montserrat" panose="00000500000000000000" pitchFamily="2" charset="0"/>
              </a:rPr>
              <a:t>When was it written?</a:t>
            </a: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40212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9000" b="-19000"/>
          </a:stretch>
        </a:blipFill>
        <a:effectLst/>
      </p:bgPr>
    </p:bg>
    <p:spTree>
      <p:nvGrpSpPr>
        <p:cNvPr id="1" name="">
          <a:extLst>
            <a:ext uri="{FF2B5EF4-FFF2-40B4-BE49-F238E27FC236}">
              <a16:creationId xmlns:a16="http://schemas.microsoft.com/office/drawing/2014/main" id="{162B7171-53FB-3C9F-03AF-8D5E96D00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7BC27-7FF2-8FC8-097A-BBA58B199EA5}"/>
              </a:ext>
            </a:extLst>
          </p:cNvPr>
          <p:cNvSpPr>
            <a:spLocks noGrp="1"/>
          </p:cNvSpPr>
          <p:nvPr>
            <p:ph type="title"/>
          </p:nvPr>
        </p:nvSpPr>
        <p:spPr>
          <a:xfrm>
            <a:off x="1888228" y="2479044"/>
            <a:ext cx="8415543" cy="1899912"/>
          </a:xfrm>
        </p:spPr>
        <p:txBody>
          <a:bodyPr vert="horz" lIns="91440" tIns="45720" rIns="91440" bIns="45720" rtlCol="0">
            <a:normAutofit/>
          </a:bodyPr>
          <a:lstStyle/>
          <a:p>
            <a:pPr algn="ctr"/>
            <a:r>
              <a:rPr lang="en-US" sz="4000" b="1" dirty="0">
                <a:latin typeface="Montserrat" panose="00000500000000000000" pitchFamily="2" charset="0"/>
              </a:rPr>
              <a:t>In what style was it written?</a:t>
            </a:r>
            <a:br>
              <a:rPr lang="en-US" sz="4000" dirty="0">
                <a:latin typeface="Montserrat" panose="00000500000000000000" pitchFamily="2" charset="0"/>
              </a:rPr>
            </a:br>
            <a:r>
              <a:rPr lang="en-US" sz="4000" dirty="0">
                <a:latin typeface="Montserrat" panose="00000500000000000000" pitchFamily="2" charset="0"/>
              </a:rPr>
              <a:t> </a:t>
            </a:r>
          </a:p>
        </p:txBody>
      </p:sp>
    </p:spTree>
    <p:extLst>
      <p:ext uri="{BB962C8B-B14F-4D97-AF65-F5344CB8AC3E}">
        <p14:creationId xmlns:p14="http://schemas.microsoft.com/office/powerpoint/2010/main" val="373915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close-up of flowers&#10;&#10;AI-generated content may be incorrect.">
            <a:extLst>
              <a:ext uri="{FF2B5EF4-FFF2-40B4-BE49-F238E27FC236}">
                <a16:creationId xmlns:a16="http://schemas.microsoft.com/office/drawing/2014/main" id="{BDEF27EA-6932-1B24-BBDC-F6B33127E61E}"/>
              </a:ext>
            </a:extLst>
          </p:cNvPr>
          <p:cNvPicPr>
            <a:picLocks noChangeAspect="1"/>
          </p:cNvPicPr>
          <p:nvPr/>
        </p:nvPicPr>
        <p:blipFill>
          <a:blip r:embed="rId3">
            <a:extLst>
              <a:ext uri="{28A0092B-C50C-407E-A947-70E740481C1C}">
                <a14:useLocalDpi xmlns:a14="http://schemas.microsoft.com/office/drawing/2010/main" val="0"/>
              </a:ext>
            </a:extLst>
          </a:blip>
          <a:srcRect l="27824" r="11495"/>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AutoShape 4" descr="Icon image">
            <a:extLst>
              <a:ext uri="{FF2B5EF4-FFF2-40B4-BE49-F238E27FC236}">
                <a16:creationId xmlns:a16="http://schemas.microsoft.com/office/drawing/2014/main" id="{DF61EE2C-C810-30F4-AB4A-970820B4B681}"/>
              </a:ext>
            </a:extLst>
          </p:cNvPr>
          <p:cNvSpPr>
            <a:spLocks noGrp="1" noChangeAspect="1" noChangeArrowheads="1"/>
          </p:cNvSpPr>
          <p:nvPr>
            <p:ph idx="1"/>
          </p:nvPr>
        </p:nvSpPr>
        <p:spPr bwMode="auto">
          <a:xfrm>
            <a:off x="6196617" y="777928"/>
            <a:ext cx="5743852" cy="57382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gn="ctr">
              <a:buNone/>
            </a:pPr>
            <a:r>
              <a:rPr lang="en-US" sz="4000" dirty="0">
                <a:latin typeface="Book Antiqua" panose="02040602050305030304" pitchFamily="18" charset="0"/>
              </a:rPr>
              <a:t>You Version Bible App</a:t>
            </a:r>
          </a:p>
          <a:p>
            <a:endParaRPr lang="en-US" dirty="0"/>
          </a:p>
          <a:p>
            <a:endParaRPr lang="en-US" dirty="0"/>
          </a:p>
          <a:p>
            <a:endParaRPr lang="en-US" dirty="0"/>
          </a:p>
          <a:p>
            <a:pPr marL="0" indent="0">
              <a:buNone/>
            </a:pPr>
            <a:endParaRPr lang="en-US" dirty="0"/>
          </a:p>
          <a:p>
            <a:pPr marL="0" indent="0" algn="ctr">
              <a:buNone/>
            </a:pPr>
            <a:endParaRPr lang="en-US" sz="1200" dirty="0">
              <a:latin typeface="Book Antiqua" panose="02040602050305030304" pitchFamily="18" charset="0"/>
            </a:endParaRPr>
          </a:p>
          <a:p>
            <a:pPr marL="0" indent="0" algn="ctr">
              <a:buNone/>
            </a:pPr>
            <a:r>
              <a:rPr lang="en-US" sz="4000" dirty="0">
                <a:latin typeface="Book Antiqua" panose="02040602050305030304" pitchFamily="18" charset="0"/>
              </a:rPr>
              <a:t>Bible.is App</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744FB0BE-00D8-5CF7-8860-437563DDA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013" y="1475171"/>
            <a:ext cx="1953829" cy="1953829"/>
          </a:xfrm>
          <a:prstGeom prst="rect">
            <a:avLst/>
          </a:prstGeom>
        </p:spPr>
      </p:pic>
      <p:pic>
        <p:nvPicPr>
          <p:cNvPr id="12" name="Picture 11">
            <a:extLst>
              <a:ext uri="{FF2B5EF4-FFF2-40B4-BE49-F238E27FC236}">
                <a16:creationId xmlns:a16="http://schemas.microsoft.com/office/drawing/2014/main" id="{9779F7B1-C488-22C2-E4FD-A278691F7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723" y="4690801"/>
            <a:ext cx="1473694" cy="1473694"/>
          </a:xfrm>
          <a:prstGeom prst="rect">
            <a:avLst/>
          </a:prstGeom>
        </p:spPr>
      </p:pic>
    </p:spTree>
    <p:extLst>
      <p:ext uri="{BB962C8B-B14F-4D97-AF65-F5344CB8AC3E}">
        <p14:creationId xmlns:p14="http://schemas.microsoft.com/office/powerpoint/2010/main" val="341679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9000" b="-19000"/>
          </a:stretch>
        </a:blipFill>
        <a:effectLst/>
      </p:bgPr>
    </p:bg>
    <p:spTree>
      <p:nvGrpSpPr>
        <p:cNvPr id="1" name="">
          <a:extLst>
            <a:ext uri="{FF2B5EF4-FFF2-40B4-BE49-F238E27FC236}">
              <a16:creationId xmlns:a16="http://schemas.microsoft.com/office/drawing/2014/main" id="{170BA13C-599C-A758-26C8-8ECEBBBC4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7B5BD-474C-4EB9-3576-0A3DAE3DC6DE}"/>
              </a:ext>
            </a:extLst>
          </p:cNvPr>
          <p:cNvSpPr>
            <a:spLocks noGrp="1"/>
          </p:cNvSpPr>
          <p:nvPr>
            <p:ph type="title"/>
          </p:nvPr>
        </p:nvSpPr>
        <p:spPr>
          <a:xfrm>
            <a:off x="1392118" y="2479044"/>
            <a:ext cx="9407764" cy="1899912"/>
          </a:xfrm>
        </p:spPr>
        <p:txBody>
          <a:bodyPr vert="horz" lIns="91440" tIns="45720" rIns="91440" bIns="45720" rtlCol="0">
            <a:normAutofit/>
          </a:bodyPr>
          <a:lstStyle/>
          <a:p>
            <a:pPr algn="ctr"/>
            <a:r>
              <a:rPr lang="en-US" sz="4000" b="1" dirty="0">
                <a:latin typeface="Montserrat" panose="00000500000000000000" pitchFamily="2" charset="0"/>
              </a:rPr>
              <a:t>In what style was it written?</a:t>
            </a: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49183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96E2B"/>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648D36-5CC2-2503-B1A3-3773CF9ED91B}"/>
              </a:ext>
            </a:extLst>
          </p:cNvPr>
          <p:cNvPicPr>
            <a:picLocks noGrp="1" noChangeAspect="1"/>
          </p:cNvPicPr>
          <p:nvPr>
            <p:ph idx="1"/>
          </p:nvPr>
        </p:nvPicPr>
        <p:blipFill>
          <a:blip r:embed="rId3"/>
          <a:srcRect l="553"/>
          <a:stretch>
            <a:fillRect/>
          </a:stretch>
        </p:blipFill>
        <p:spPr>
          <a:xfrm>
            <a:off x="1016000" y="498575"/>
            <a:ext cx="4561839" cy="5860850"/>
          </a:xfrm>
          <a:prstGeom prst="rect">
            <a:avLst/>
          </a:prstGeom>
        </p:spPr>
      </p:pic>
      <p:pic>
        <p:nvPicPr>
          <p:cNvPr id="9" name="Picture 8">
            <a:extLst>
              <a:ext uri="{FF2B5EF4-FFF2-40B4-BE49-F238E27FC236}">
                <a16:creationId xmlns:a16="http://schemas.microsoft.com/office/drawing/2014/main" id="{E053669A-5868-2221-8219-A1308CF6DFB9}"/>
              </a:ext>
            </a:extLst>
          </p:cNvPr>
          <p:cNvPicPr>
            <a:picLocks noChangeAspect="1"/>
          </p:cNvPicPr>
          <p:nvPr/>
        </p:nvPicPr>
        <p:blipFill>
          <a:blip r:embed="rId4"/>
          <a:srcRect r="1759"/>
          <a:stretch>
            <a:fillRect/>
          </a:stretch>
        </p:blipFill>
        <p:spPr>
          <a:xfrm>
            <a:off x="6096000" y="505049"/>
            <a:ext cx="4902200" cy="5867324"/>
          </a:xfrm>
          <a:prstGeom prst="rect">
            <a:avLst/>
          </a:prstGeom>
          <a:solidFill>
            <a:schemeClr val="accent2"/>
          </a:solidFill>
        </p:spPr>
      </p:pic>
    </p:spTree>
    <p:extLst>
      <p:ext uri="{BB962C8B-B14F-4D97-AF65-F5344CB8AC3E}">
        <p14:creationId xmlns:p14="http://schemas.microsoft.com/office/powerpoint/2010/main" val="1759656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19000" b="-19000"/>
          </a:stretch>
        </a:blipFill>
        <a:effectLst/>
      </p:bgPr>
    </p:bg>
    <p:spTree>
      <p:nvGrpSpPr>
        <p:cNvPr id="1" name="">
          <a:extLst>
            <a:ext uri="{FF2B5EF4-FFF2-40B4-BE49-F238E27FC236}">
              <a16:creationId xmlns:a16="http://schemas.microsoft.com/office/drawing/2014/main" id="{0CFD5AC2-1DFA-4BFA-34FF-92DB3D47E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4A186-BBD6-92EC-F128-6EACBA353C07}"/>
              </a:ext>
            </a:extLst>
          </p:cNvPr>
          <p:cNvSpPr>
            <a:spLocks noGrp="1"/>
          </p:cNvSpPr>
          <p:nvPr>
            <p:ph type="title"/>
          </p:nvPr>
        </p:nvSpPr>
        <p:spPr>
          <a:xfrm>
            <a:off x="1595124" y="2479044"/>
            <a:ext cx="9001752" cy="1899912"/>
          </a:xfrm>
        </p:spPr>
        <p:txBody>
          <a:bodyPr vert="horz" lIns="91440" tIns="45720" rIns="91440" bIns="45720" rtlCol="0">
            <a:normAutofit/>
          </a:bodyPr>
          <a:lstStyle/>
          <a:p>
            <a:pPr algn="ctr"/>
            <a:r>
              <a:rPr lang="en-US" sz="4000" b="1" dirty="0">
                <a:latin typeface="Montserrat" panose="00000500000000000000" pitchFamily="2" charset="0"/>
              </a:rPr>
              <a:t>What are</a:t>
            </a:r>
            <a:br>
              <a:rPr lang="en-US" sz="4000" b="1" dirty="0">
                <a:latin typeface="Montserrat" panose="00000500000000000000" pitchFamily="2" charset="0"/>
              </a:rPr>
            </a:br>
            <a:r>
              <a:rPr lang="en-US" sz="4000" b="1" dirty="0">
                <a:latin typeface="Montserrat" panose="00000500000000000000" pitchFamily="2" charset="0"/>
              </a:rPr>
              <a:t> the central themes?</a:t>
            </a:r>
            <a:br>
              <a:rPr lang="en-US" sz="4000" dirty="0">
                <a:latin typeface="Book Antiqua" panose="02040602050305030304" pitchFamily="18" charset="0"/>
              </a:rPr>
            </a:br>
            <a:endParaRPr lang="en-US" sz="4000" dirty="0">
              <a:latin typeface="Montserrat"/>
            </a:endParaRPr>
          </a:p>
        </p:txBody>
      </p:sp>
    </p:spTree>
    <p:extLst>
      <p:ext uri="{BB962C8B-B14F-4D97-AF65-F5344CB8AC3E}">
        <p14:creationId xmlns:p14="http://schemas.microsoft.com/office/powerpoint/2010/main" val="607595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66303B-0FEE-1D76-C5D1-25B8096CEDD5}"/>
              </a:ext>
            </a:extLst>
          </p:cNvPr>
          <p:cNvSpPr txBox="1"/>
          <p:nvPr/>
        </p:nvSpPr>
        <p:spPr>
          <a:xfrm>
            <a:off x="1714870" y="443567"/>
            <a:ext cx="8762260" cy="5970865"/>
          </a:xfrm>
          <a:prstGeom prst="rect">
            <a:avLst/>
          </a:prstGeom>
          <a:noFill/>
        </p:spPr>
        <p:txBody>
          <a:bodyPr wrap="square" rtlCol="0">
            <a:spAutoFit/>
          </a:bodyPr>
          <a:lstStyle/>
          <a:p>
            <a:pPr algn="ctr"/>
            <a:r>
              <a:rPr lang="en-US" sz="2800" b="1" i="1" dirty="0">
                <a:solidFill>
                  <a:schemeClr val="bg1"/>
                </a:solidFill>
                <a:latin typeface="Montserrat" panose="00000500000000000000" pitchFamily="2" charset="0"/>
              </a:rPr>
              <a:t>The purpose of this potent letter is to exhort the early believers to Christian maturity and holiness of life. This letter deals more with the practice of the Christian faith than with its precepts. James told his readers how to achieve spiritual maturity through a</a:t>
            </a:r>
          </a:p>
          <a:p>
            <a:pPr algn="ctr"/>
            <a:endParaRPr lang="en-US" sz="2800" b="1" i="1" dirty="0">
              <a:solidFill>
                <a:schemeClr val="bg1"/>
              </a:solidFill>
              <a:latin typeface="Montserrat" panose="00000500000000000000" pitchFamily="2" charset="0"/>
            </a:endParaRPr>
          </a:p>
          <a:p>
            <a:pPr algn="ctr"/>
            <a:r>
              <a:rPr lang="en-US" sz="2800" b="1" i="1" dirty="0">
                <a:solidFill>
                  <a:schemeClr val="bg1"/>
                </a:solidFill>
                <a:latin typeface="Montserrat" panose="00000500000000000000" pitchFamily="2" charset="0"/>
              </a:rPr>
              <a:t>confident stand ~ what she is</a:t>
            </a:r>
          </a:p>
          <a:p>
            <a:pPr algn="ctr"/>
            <a:r>
              <a:rPr lang="en-US" sz="2800" b="1" i="1" dirty="0">
                <a:solidFill>
                  <a:schemeClr val="bg1"/>
                </a:solidFill>
                <a:latin typeface="Montserrat" panose="00000500000000000000" pitchFamily="2" charset="0"/>
              </a:rPr>
              <a:t>compassionate service ~ what she does</a:t>
            </a:r>
          </a:p>
          <a:p>
            <a:pPr algn="ctr"/>
            <a:r>
              <a:rPr lang="en-US" sz="2800" b="1" i="1" dirty="0">
                <a:solidFill>
                  <a:schemeClr val="bg1"/>
                </a:solidFill>
                <a:latin typeface="Montserrat" panose="00000500000000000000" pitchFamily="2" charset="0"/>
              </a:rPr>
              <a:t>careful speech ~ what she says</a:t>
            </a:r>
          </a:p>
          <a:p>
            <a:pPr algn="ctr"/>
            <a:r>
              <a:rPr lang="en-US" sz="2800" b="1" i="1" dirty="0">
                <a:solidFill>
                  <a:schemeClr val="bg1"/>
                </a:solidFill>
                <a:latin typeface="Montserrat" panose="00000500000000000000" pitchFamily="2" charset="0"/>
              </a:rPr>
              <a:t>contrite submission ~ what she feels</a:t>
            </a:r>
          </a:p>
          <a:p>
            <a:pPr algn="ctr"/>
            <a:r>
              <a:rPr lang="en-US" sz="2800" b="1" i="1" dirty="0">
                <a:solidFill>
                  <a:schemeClr val="bg1"/>
                </a:solidFill>
                <a:latin typeface="Montserrat" panose="00000500000000000000" pitchFamily="2" charset="0"/>
              </a:rPr>
              <a:t>concerned sharing ~ what she has</a:t>
            </a:r>
          </a:p>
          <a:p>
            <a:pPr algn="ctr"/>
            <a:endParaRPr lang="en-US" sz="2800" b="1" i="1" dirty="0">
              <a:latin typeface="Montserrat" panose="00000500000000000000" pitchFamily="2" charset="0"/>
            </a:endParaRPr>
          </a:p>
          <a:p>
            <a:pPr algn="ctr"/>
            <a:r>
              <a:rPr lang="en-US" dirty="0">
                <a:latin typeface="Montserrat" panose="00000500000000000000" pitchFamily="2" charset="0"/>
              </a:rPr>
              <a:t>-Dr. Thomas Constable</a:t>
            </a:r>
          </a:p>
        </p:txBody>
      </p:sp>
    </p:spTree>
    <p:extLst>
      <p:ext uri="{BB962C8B-B14F-4D97-AF65-F5344CB8AC3E}">
        <p14:creationId xmlns:p14="http://schemas.microsoft.com/office/powerpoint/2010/main" val="3220779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9264"/>
        </a:solidFill>
        <a:effectLst/>
      </p:bgPr>
    </p:bg>
    <p:spTree>
      <p:nvGrpSpPr>
        <p:cNvPr id="1" name="">
          <a:extLst>
            <a:ext uri="{FF2B5EF4-FFF2-40B4-BE49-F238E27FC236}">
              <a16:creationId xmlns:a16="http://schemas.microsoft.com/office/drawing/2014/main" id="{B0916390-4437-183F-6476-EC146E30EC8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8" name="Picture 7" descr="A book cover with gold lettering&#10;&#10;AI-generated content may be incorrect.">
            <a:extLst>
              <a:ext uri="{FF2B5EF4-FFF2-40B4-BE49-F238E27FC236}">
                <a16:creationId xmlns:a16="http://schemas.microsoft.com/office/drawing/2014/main" id="{D5A1822A-D5F2-60CD-0CF3-4CEDB997F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258" y="614594"/>
            <a:ext cx="3641484" cy="5455409"/>
          </a:xfrm>
          <a:prstGeom prst="rect">
            <a:avLst/>
          </a:prstGeom>
        </p:spPr>
      </p:pic>
    </p:spTree>
    <p:extLst>
      <p:ext uri="{BB962C8B-B14F-4D97-AF65-F5344CB8AC3E}">
        <p14:creationId xmlns:p14="http://schemas.microsoft.com/office/powerpoint/2010/main" val="1143898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5619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28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B1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FB7F-52BD-E533-C93F-3C0F68F5FF52}"/>
              </a:ext>
            </a:extLst>
          </p:cNvPr>
          <p:cNvSpPr>
            <a:spLocks noGrp="1"/>
          </p:cNvSpPr>
          <p:nvPr>
            <p:ph type="title"/>
          </p:nvPr>
        </p:nvSpPr>
        <p:spPr>
          <a:xfrm>
            <a:off x="640080" y="564205"/>
            <a:ext cx="4306096" cy="1182984"/>
          </a:xfrm>
        </p:spPr>
        <p:txBody>
          <a:bodyPr anchor="b">
            <a:normAutofit/>
          </a:bodyPr>
          <a:lstStyle/>
          <a:p>
            <a:pPr algn="ctr"/>
            <a:r>
              <a:rPr lang="en-US" sz="3200" b="1" dirty="0">
                <a:latin typeface="Montserrat"/>
              </a:rPr>
              <a:t>DOORS AND </a:t>
            </a:r>
            <a:r>
              <a:rPr lang="en-US" sz="3200" b="1" dirty="0">
                <a:latin typeface="Montserrat"/>
                <a:ea typeface="+mj-lt"/>
                <a:cs typeface="+mj-lt"/>
              </a:rPr>
              <a:t>CANCELLATIONS</a:t>
            </a:r>
            <a:endParaRPr lang="en-US" dirty="0">
              <a:latin typeface="Aptos Display" panose="02110004020202020204"/>
            </a:endParaRPr>
          </a:p>
        </p:txBody>
      </p:sp>
      <p:sp>
        <p:nvSpPr>
          <p:cNvPr id="1030" name="Content Placeholder 1029">
            <a:extLst>
              <a:ext uri="{FF2B5EF4-FFF2-40B4-BE49-F238E27FC236}">
                <a16:creationId xmlns:a16="http://schemas.microsoft.com/office/drawing/2014/main" id="{FF886D68-3AFB-4000-5ED7-FEA4C8041E58}"/>
              </a:ext>
            </a:extLst>
          </p:cNvPr>
          <p:cNvSpPr>
            <a:spLocks noGrp="1"/>
          </p:cNvSpPr>
          <p:nvPr>
            <p:ph idx="1"/>
          </p:nvPr>
        </p:nvSpPr>
        <p:spPr>
          <a:xfrm>
            <a:off x="640080" y="1909860"/>
            <a:ext cx="4306096" cy="2866421"/>
          </a:xfrm>
          <a:solidFill>
            <a:srgbClr val="F8B155"/>
          </a:solidFill>
        </p:spPr>
        <p:txBody>
          <a:bodyPr>
            <a:normAutofit lnSpcReduction="10000"/>
          </a:bodyPr>
          <a:lstStyle/>
          <a:p>
            <a:pPr marL="0" indent="0">
              <a:buNone/>
            </a:pPr>
            <a:r>
              <a:rPr lang="en-US" sz="2000" b="1" dirty="0">
                <a:latin typeface="+mj-lt"/>
              </a:rPr>
              <a:t>DOORS</a:t>
            </a:r>
          </a:p>
          <a:p>
            <a:pPr marL="0" indent="0">
              <a:buNone/>
            </a:pPr>
            <a:r>
              <a:rPr lang="en-US" sz="2000" b="1" dirty="0">
                <a:latin typeface="+mj-lt"/>
              </a:rPr>
              <a:t>Tuesday</a:t>
            </a:r>
            <a:endParaRPr lang="en-US" sz="2000" dirty="0">
              <a:latin typeface="+mj-lt"/>
            </a:endParaRPr>
          </a:p>
          <a:p>
            <a:r>
              <a:rPr lang="en-US" sz="2000" dirty="0">
                <a:latin typeface="+mj-lt"/>
              </a:rPr>
              <a:t>N8 open: </a:t>
            </a:r>
            <a:r>
              <a:rPr lang="en-US" sz="2000" b="1" dirty="0">
                <a:latin typeface="+mj-lt"/>
              </a:rPr>
              <a:t>6:00–7:00 PM</a:t>
            </a:r>
            <a:endParaRPr lang="en-US" sz="2000" dirty="0">
              <a:latin typeface="+mj-lt"/>
            </a:endParaRPr>
          </a:p>
          <a:p>
            <a:r>
              <a:rPr lang="en-US" sz="2000" dirty="0">
                <a:latin typeface="+mj-lt"/>
              </a:rPr>
              <a:t>Atrium Doors open: </a:t>
            </a:r>
            <a:r>
              <a:rPr lang="en-US" sz="2000" b="1" dirty="0">
                <a:latin typeface="+mj-lt"/>
              </a:rPr>
              <a:t>6:00–8:00 PM</a:t>
            </a:r>
            <a:endParaRPr lang="en-US" sz="2000" dirty="0">
              <a:latin typeface="+mj-lt"/>
            </a:endParaRPr>
          </a:p>
          <a:p>
            <a:pPr marL="0" indent="0">
              <a:buNone/>
            </a:pPr>
            <a:r>
              <a:rPr lang="en-US" sz="2000" b="1" dirty="0">
                <a:latin typeface="+mj-lt"/>
              </a:rPr>
              <a:t>Wednesday</a:t>
            </a:r>
            <a:endParaRPr lang="en-US" sz="2000" dirty="0">
              <a:latin typeface="+mj-lt"/>
            </a:endParaRPr>
          </a:p>
          <a:p>
            <a:r>
              <a:rPr lang="en-US" sz="2000" dirty="0">
                <a:latin typeface="+mj-lt"/>
              </a:rPr>
              <a:t>N8 open: </a:t>
            </a:r>
            <a:r>
              <a:rPr lang="en-US" sz="2000" b="1" dirty="0">
                <a:latin typeface="+mj-lt"/>
              </a:rPr>
              <a:t>9:00–9:45 AM</a:t>
            </a:r>
            <a:endParaRPr lang="en-US" sz="2000" dirty="0">
              <a:latin typeface="+mj-lt"/>
            </a:endParaRPr>
          </a:p>
          <a:p>
            <a:r>
              <a:rPr lang="en-US" sz="2000" dirty="0">
                <a:latin typeface="+mj-lt"/>
              </a:rPr>
              <a:t>Atrium Doors open: </a:t>
            </a:r>
            <a:r>
              <a:rPr lang="en-US" sz="2000" b="1" dirty="0">
                <a:latin typeface="+mj-lt"/>
              </a:rPr>
              <a:t>8:00 AM onward</a:t>
            </a:r>
            <a:br>
              <a:rPr lang="en-US" sz="2000" b="1" dirty="0">
                <a:latin typeface="+mj-lt"/>
              </a:rPr>
            </a:br>
            <a:endParaRPr lang="en-US" sz="2000" dirty="0">
              <a:latin typeface="+mj-lt"/>
            </a:endParaRPr>
          </a:p>
        </p:txBody>
      </p:sp>
      <p:pic>
        <p:nvPicPr>
          <p:cNvPr id="1026" name="Picture 2" descr="Pin on Fall Wonders">
            <a:extLst>
              <a:ext uri="{FF2B5EF4-FFF2-40B4-BE49-F238E27FC236}">
                <a16:creationId xmlns:a16="http://schemas.microsoft.com/office/drawing/2014/main" id="{0034FAF8-8699-B81F-F6B0-6E04E9213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52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B22B4D-9E46-7C72-E560-B766BA9BD324}"/>
              </a:ext>
            </a:extLst>
          </p:cNvPr>
          <p:cNvSpPr txBox="1"/>
          <p:nvPr/>
        </p:nvSpPr>
        <p:spPr>
          <a:xfrm>
            <a:off x="640080" y="4776281"/>
            <a:ext cx="3630363" cy="923330"/>
          </a:xfrm>
          <a:prstGeom prst="rect">
            <a:avLst/>
          </a:prstGeom>
          <a:noFill/>
        </p:spPr>
        <p:txBody>
          <a:bodyPr wrap="square">
            <a:spAutoFit/>
          </a:bodyPr>
          <a:lstStyle/>
          <a:p>
            <a:pPr fontAlgn="base"/>
            <a:r>
              <a:rPr lang="en-US" b="1" dirty="0"/>
              <a:t>CANCELLATIONS</a:t>
            </a:r>
            <a:r>
              <a:rPr lang="en-US" dirty="0"/>
              <a:t>​</a:t>
            </a:r>
          </a:p>
          <a:p>
            <a:pPr fontAlgn="base"/>
            <a:r>
              <a:rPr lang="en-US" dirty="0"/>
              <a:t>Email/Text from your leader​</a:t>
            </a:r>
          </a:p>
          <a:p>
            <a:pPr fontAlgn="base"/>
            <a:r>
              <a:rPr lang="en-US" dirty="0"/>
              <a:t>Website announcement</a:t>
            </a:r>
          </a:p>
        </p:txBody>
      </p:sp>
    </p:spTree>
    <p:extLst>
      <p:ext uri="{BB962C8B-B14F-4D97-AF65-F5344CB8AC3E}">
        <p14:creationId xmlns:p14="http://schemas.microsoft.com/office/powerpoint/2010/main" val="165246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85E9-7AE9-8D60-7A70-776172771925}"/>
              </a:ext>
            </a:extLst>
          </p:cNvPr>
          <p:cNvSpPr>
            <a:spLocks noGrp="1"/>
          </p:cNvSpPr>
          <p:nvPr>
            <p:ph type="title"/>
          </p:nvPr>
        </p:nvSpPr>
        <p:spPr/>
        <p:txBody>
          <a:bodyPr/>
          <a:lstStyle/>
          <a:p>
            <a:endParaRPr lang="en-US"/>
          </a:p>
        </p:txBody>
      </p:sp>
      <p:pic>
        <p:nvPicPr>
          <p:cNvPr id="5" name="Content Placeholder 4" descr="A table with plates and silverware&#10;&#10;Description automatically generated">
            <a:extLst>
              <a:ext uri="{FF2B5EF4-FFF2-40B4-BE49-F238E27FC236}">
                <a16:creationId xmlns:a16="http://schemas.microsoft.com/office/drawing/2014/main" id="{3D9FB7AD-4BFB-ED49-5654-C7F2E17E0E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5770"/>
          </a:xfrm>
        </p:spPr>
      </p:pic>
    </p:spTree>
    <p:extLst>
      <p:ext uri="{BB962C8B-B14F-4D97-AF65-F5344CB8AC3E}">
        <p14:creationId xmlns:p14="http://schemas.microsoft.com/office/powerpoint/2010/main" val="4270800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17D0D9-6ECF-26A8-0A26-903691B1B0C8}"/>
              </a:ext>
            </a:extLst>
          </p:cNvPr>
          <p:cNvSpPr txBox="1"/>
          <p:nvPr/>
        </p:nvSpPr>
        <p:spPr>
          <a:xfrm>
            <a:off x="330200" y="5173134"/>
            <a:ext cx="11760200" cy="769441"/>
          </a:xfrm>
          <a:prstGeom prst="rect">
            <a:avLst/>
          </a:prstGeom>
          <a:noFill/>
        </p:spPr>
        <p:txBody>
          <a:bodyPr wrap="square" rtlCol="0">
            <a:spAutoFit/>
          </a:bodyPr>
          <a:lstStyle/>
          <a:p>
            <a:r>
              <a:rPr lang="en-US" sz="4400" b="1" dirty="0">
                <a:solidFill>
                  <a:srgbClr val="FFFFFF"/>
                </a:solidFill>
                <a:latin typeface="Montserrat" panose="00000500000000000000" pitchFamily="2" charset="0"/>
              </a:rPr>
              <a:t>Help us keep it clean — lids on, please</a:t>
            </a:r>
            <a:r>
              <a:rPr lang="en-US" sz="4400" dirty="0">
                <a:solidFill>
                  <a:srgbClr val="FFFFFF"/>
                </a:solidFill>
              </a:rPr>
              <a:t>!</a:t>
            </a:r>
          </a:p>
        </p:txBody>
      </p:sp>
    </p:spTree>
    <p:extLst>
      <p:ext uri="{BB962C8B-B14F-4D97-AF65-F5344CB8AC3E}">
        <p14:creationId xmlns:p14="http://schemas.microsoft.com/office/powerpoint/2010/main" val="254134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4EBD5-9A7A-5871-EB45-EF856136DD08}"/>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b="1" kern="1200" dirty="0">
                <a:solidFill>
                  <a:schemeClr val="tx1"/>
                </a:solidFill>
                <a:latin typeface="Montserrat" panose="00000500000000000000" pitchFamily="2" charset="0"/>
              </a:rPr>
              <a:t>Opportunities </a:t>
            </a:r>
            <a:br>
              <a:rPr lang="en-US" sz="6600" b="1" kern="1200" dirty="0">
                <a:solidFill>
                  <a:schemeClr val="tx1"/>
                </a:solidFill>
                <a:latin typeface="Montserrat" panose="00000500000000000000" pitchFamily="2" charset="0"/>
              </a:rPr>
            </a:br>
            <a:r>
              <a:rPr lang="en-US" sz="6600" b="1" kern="1200" dirty="0">
                <a:solidFill>
                  <a:schemeClr val="tx1"/>
                </a:solidFill>
                <a:latin typeface="Montserrat" panose="00000500000000000000" pitchFamily="2" charset="0"/>
              </a:rPr>
              <a:t>to Serve</a:t>
            </a:r>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2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C0B904-04C0-D909-92DE-B5AF22AD51F6}"/>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b="1" kern="1200" dirty="0">
                <a:latin typeface="+mj-lt"/>
                <a:ea typeface="+mj-ea"/>
                <a:cs typeface="+mj-cs"/>
              </a:rPr>
              <a:t>HOMEWORK</a:t>
            </a:r>
          </a:p>
        </p:txBody>
      </p:sp>
      <p:sp>
        <p:nvSpPr>
          <p:cNvPr id="3" name="Content Placeholder 2">
            <a:extLst>
              <a:ext uri="{FF2B5EF4-FFF2-40B4-BE49-F238E27FC236}">
                <a16:creationId xmlns:a16="http://schemas.microsoft.com/office/drawing/2014/main" id="{81A69E7C-6DF2-BA78-8B5A-24B9B450CC9C}"/>
              </a:ext>
            </a:extLst>
          </p:cNvPr>
          <p:cNvSpPr>
            <a:spLocks noGrp="1"/>
          </p:cNvSpPr>
          <p:nvPr>
            <p:ph idx="1"/>
          </p:nvPr>
        </p:nvSpPr>
        <p:spPr>
          <a:xfrm>
            <a:off x="7848600" y="1122363"/>
            <a:ext cx="3505200" cy="4269549"/>
          </a:xfrm>
        </p:spPr>
        <p:txBody>
          <a:bodyPr vert="horz" lIns="91440" tIns="45720" rIns="91440" bIns="45720" rtlCol="0" anchor="b">
            <a:normAutofit/>
          </a:bodyPr>
          <a:lstStyle/>
          <a:p>
            <a:pPr marL="0" indent="0">
              <a:buNone/>
            </a:pPr>
            <a:r>
              <a:rPr lang="en-US" sz="2400" b="1" kern="1200" dirty="0">
                <a:solidFill>
                  <a:schemeClr val="tx1"/>
                </a:solidFill>
                <a:latin typeface="+mn-lt"/>
                <a:ea typeface="+mn-ea"/>
                <a:cs typeface="+mn-cs"/>
              </a:rPr>
              <a:t> </a:t>
            </a:r>
            <a:r>
              <a:rPr lang="en-US" sz="2400" b="1" kern="1200" dirty="0">
                <a:solidFill>
                  <a:schemeClr val="bg1"/>
                </a:solidFill>
                <a:latin typeface="+mn-lt"/>
                <a:ea typeface="+mn-ea"/>
                <a:cs typeface="+mn-cs"/>
              </a:rPr>
              <a:t>Chapter 1</a:t>
            </a:r>
            <a:br>
              <a:rPr lang="en-US" sz="2400" b="1" kern="1200" dirty="0">
                <a:solidFill>
                  <a:schemeClr val="bg1"/>
                </a:solidFill>
                <a:latin typeface="+mn-lt"/>
                <a:ea typeface="+mn-ea"/>
                <a:cs typeface="+mn-cs"/>
              </a:rPr>
            </a:br>
            <a:r>
              <a:rPr lang="en-US" sz="2400" b="1" kern="1200" dirty="0">
                <a:solidFill>
                  <a:schemeClr val="bg1"/>
                </a:solidFill>
                <a:latin typeface="+mn-lt"/>
                <a:ea typeface="+mn-ea"/>
                <a:cs typeface="+mn-cs"/>
              </a:rPr>
              <a:t> Steadfast Foundation</a:t>
            </a:r>
          </a:p>
        </p:txBody>
      </p:sp>
      <p:sp>
        <p:nvSpPr>
          <p:cNvPr id="12"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10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urn Your Eyes Upon Jesus">
            <a:hlinkClick r:id="" action="ppaction://media"/>
            <a:extLst>
              <a:ext uri="{FF2B5EF4-FFF2-40B4-BE49-F238E27FC236}">
                <a16:creationId xmlns:a16="http://schemas.microsoft.com/office/drawing/2014/main" id="{3B0504E5-B018-892C-E25D-A4B2372780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29840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8049">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02959971E5A4999CDD370F2502DDF" ma:contentTypeVersion="17" ma:contentTypeDescription="Create a new document." ma:contentTypeScope="" ma:versionID="c4dabdf1eee958c8a853fe9d0afc7e69">
  <xsd:schema xmlns:xsd="http://www.w3.org/2001/XMLSchema" xmlns:xs="http://www.w3.org/2001/XMLSchema" xmlns:p="http://schemas.microsoft.com/office/2006/metadata/properties" xmlns:ns2="58ea6a99-606e-4862-a4b8-5f04d18752bc" xmlns:ns3="57c58793-1b0b-486f-8e17-e588c1fd1b05" targetNamespace="http://schemas.microsoft.com/office/2006/metadata/properties" ma:root="true" ma:fieldsID="110fe04881661c4ffadaaa065744ae8d" ns2:_="" ns3:_="">
    <xsd:import namespace="58ea6a99-606e-4862-a4b8-5f04d18752bc"/>
    <xsd:import namespace="57c58793-1b0b-486f-8e17-e588c1fd1b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a6a99-606e-4862-a4b8-5f04d187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975dc1-9219-4eba-b5e0-403364c6678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c58793-1b0b-486f-8e17-e588c1fd1b0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12b197-498b-4829-9c66-373cd0445cb3}" ma:internalName="TaxCatchAll" ma:showField="CatchAllData" ma:web="57c58793-1b0b-486f-8e17-e588c1fd1b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7c58793-1b0b-486f-8e17-e588c1fd1b05" xsi:nil="true"/>
    <lcf76f155ced4ddcb4097134ff3c332f xmlns="58ea6a99-606e-4862-a4b8-5f04d18752b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C2E266-11DF-4279-B9F8-692F918A9968}">
  <ds:schemaRefs>
    <ds:schemaRef ds:uri="57c58793-1b0b-486f-8e17-e588c1fd1b05"/>
    <ds:schemaRef ds:uri="58ea6a99-606e-4862-a4b8-5f04d18752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B753A9-6425-4ECB-B0EC-CA45BD4C64D9}">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www.w3.org/XML/1998/namespace"/>
    <ds:schemaRef ds:uri="58ea6a99-606e-4862-a4b8-5f04d18752bc"/>
    <ds:schemaRef ds:uri="http://purl.org/dc/terms/"/>
    <ds:schemaRef ds:uri="http://schemas.microsoft.com/office/infopath/2007/PartnerControls"/>
    <ds:schemaRef ds:uri="57c58793-1b0b-486f-8e17-e588c1fd1b05"/>
    <ds:schemaRef ds:uri="http://purl.org/dc/elements/1.1/"/>
  </ds:schemaRefs>
</ds:datastoreItem>
</file>

<file path=customXml/itemProps3.xml><?xml version="1.0" encoding="utf-8"?>
<ds:datastoreItem xmlns:ds="http://schemas.openxmlformats.org/officeDocument/2006/customXml" ds:itemID="{DE4ED440-1F4C-48C6-BD5B-EAD3CF454F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TM02900743[[fn=Organic]]</Template>
  <TotalTime>180</TotalTime>
  <Words>262</Words>
  <Application>Microsoft Office PowerPoint</Application>
  <PresentationFormat>Widescreen</PresentationFormat>
  <Paragraphs>72</Paragraphs>
  <Slides>23</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Meiryo</vt:lpstr>
      <vt:lpstr>Aptos</vt:lpstr>
      <vt:lpstr>Aptos Display</vt:lpstr>
      <vt:lpstr>Arial</vt:lpstr>
      <vt:lpstr>Book Antiqua</vt:lpstr>
      <vt:lpstr>Montserrat</vt:lpstr>
      <vt:lpstr>Paperlane</vt:lpstr>
      <vt:lpstr>Office Theme</vt:lpstr>
      <vt:lpstr>PowerPoint Presentation</vt:lpstr>
      <vt:lpstr>PowerPoint Presentation</vt:lpstr>
      <vt:lpstr>PowerPoint Presentation</vt:lpstr>
      <vt:lpstr>DOORS AND CANCELLATIONS</vt:lpstr>
      <vt:lpstr>PowerPoint Presentation</vt:lpstr>
      <vt:lpstr>PowerPoint Presentation</vt:lpstr>
      <vt:lpstr>Opportunities  to Serve</vt:lpstr>
      <vt:lpstr>HOMEWORK</vt:lpstr>
      <vt:lpstr>PowerPoint Presentation</vt:lpstr>
      <vt:lpstr>Today’s Teacher: </vt:lpstr>
      <vt:lpstr>PowerPoint Presentation</vt:lpstr>
      <vt:lpstr>PowerPoint Presentation</vt:lpstr>
      <vt:lpstr>PowerPoint Presentation</vt:lpstr>
      <vt:lpstr>Who wrote James?  </vt:lpstr>
      <vt:lpstr>To whom was it written? </vt:lpstr>
      <vt:lpstr>When was it written?  </vt:lpstr>
      <vt:lpstr>In what style was it written?  </vt:lpstr>
      <vt:lpstr>PowerPoint Presentation</vt:lpstr>
      <vt:lpstr>In what style was it written?  </vt:lpstr>
      <vt:lpstr>What are  the central themes?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Lins</dc:creator>
  <cp:lastModifiedBy>Karina Azarov</cp:lastModifiedBy>
  <cp:revision>1</cp:revision>
  <dcterms:created xsi:type="dcterms:W3CDTF">2024-07-17T15:35:13Z</dcterms:created>
  <dcterms:modified xsi:type="dcterms:W3CDTF">2025-09-09T14:14:43Z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0x01010089E02959971E5A4999CDD370F2502DDF</vt:lpwstr>
  </property>
  <property fmtid="{D5CDD505-2E9C-101B-9397-08002B2CF9AE}" pid="3" name="MediaServiceImageTags">
    <vt:lpwstr/>
  </property>
</Properties>
</file>