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3"/>
  </p:notesMasterIdLst>
  <p:sldIdLst>
    <p:sldId id="256" r:id="rId6"/>
    <p:sldId id="350" r:id="rId7"/>
    <p:sldId id="368" r:id="rId8"/>
    <p:sldId id="372" r:id="rId9"/>
    <p:sldId id="373" r:id="rId10"/>
    <p:sldId id="354" r:id="rId11"/>
    <p:sldId id="270" r:id="rId12"/>
    <p:sldId id="348" r:id="rId13"/>
    <p:sldId id="366" r:id="rId14"/>
    <p:sldId id="369" r:id="rId15"/>
    <p:sldId id="370" r:id="rId16"/>
    <p:sldId id="371" r:id="rId17"/>
    <p:sldId id="275" r:id="rId18"/>
    <p:sldId id="273" r:id="rId19"/>
    <p:sldId id="374" r:id="rId20"/>
    <p:sldId id="364" r:id="rId21"/>
    <p:sldId id="25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A46B"/>
    <a:srgbClr val="896E2B"/>
    <a:srgbClr val="F8B155"/>
    <a:srgbClr val="CFBAB9"/>
    <a:srgbClr val="5A6690"/>
    <a:srgbClr val="943E20"/>
    <a:srgbClr val="8D9799"/>
    <a:srgbClr val="494E4C"/>
    <a:srgbClr val="0C576A"/>
    <a:srgbClr val="BF92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44CD0D-B0E2-4FFD-8536-21F60D5F3313}" v="44" dt="2025-11-04T21:05:44.331"/>
    <p1510:client id="{0FDBB92D-F8CD-415D-9405-86A9C7E914E9}" v="6" dt="2025-11-04T21:22:48.1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ina Azarov" userId="fbbfed15-408d-4ca2-ba93-a24c48354269" providerId="ADAL" clId="{A6F5A645-9521-40A1-BF10-AC2DC1D36169}"/>
    <pc:docChg chg="addSld modSld">
      <pc:chgData name="Karina Azarov" userId="fbbfed15-408d-4ca2-ba93-a24c48354269" providerId="ADAL" clId="{A6F5A645-9521-40A1-BF10-AC2DC1D36169}" dt="2025-11-04T21:22:48.129" v="13"/>
      <pc:docMkLst>
        <pc:docMk/>
      </pc:docMkLst>
      <pc:sldChg chg="setBg">
        <pc:chgData name="Karina Azarov" userId="fbbfed15-408d-4ca2-ba93-a24c48354269" providerId="ADAL" clId="{A6F5A645-9521-40A1-BF10-AC2DC1D36169}" dt="2025-11-04T21:22:48.129" v="13"/>
        <pc:sldMkLst>
          <pc:docMk/>
          <pc:sldMk cId="2212312962" sldId="370"/>
        </pc:sldMkLst>
      </pc:sldChg>
      <pc:sldChg chg="modSp new mod setBg">
        <pc:chgData name="Karina Azarov" userId="fbbfed15-408d-4ca2-ba93-a24c48354269" providerId="ADAL" clId="{A6F5A645-9521-40A1-BF10-AC2DC1D36169}" dt="2025-11-04T21:22:10.760" v="11" actId="113"/>
        <pc:sldMkLst>
          <pc:docMk/>
          <pc:sldMk cId="1333024265" sldId="374"/>
        </pc:sldMkLst>
        <pc:spChg chg="mod">
          <ac:chgData name="Karina Azarov" userId="fbbfed15-408d-4ca2-ba93-a24c48354269" providerId="ADAL" clId="{A6F5A645-9521-40A1-BF10-AC2DC1D36169}" dt="2025-11-04T21:22:10.760" v="11" actId="113"/>
          <ac:spMkLst>
            <pc:docMk/>
            <pc:sldMk cId="1333024265" sldId="374"/>
            <ac:spMk id="2" creationId="{26561C83-9790-8587-B202-C39851BCF60C}"/>
          </ac:spMkLst>
        </pc:spChg>
        <pc:spChg chg="mod">
          <ac:chgData name="Karina Azarov" userId="fbbfed15-408d-4ca2-ba93-a24c48354269" providerId="ADAL" clId="{A6F5A645-9521-40A1-BF10-AC2DC1D36169}" dt="2025-11-04T21:21:56.712" v="8" actId="122"/>
          <ac:spMkLst>
            <pc:docMk/>
            <pc:sldMk cId="1333024265" sldId="374"/>
            <ac:spMk id="3" creationId="{E8897C9F-FDB4-C909-A5C2-3DF3D012886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B418D6-718F-4A78-AB92-10B3535A0FB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03C9F864-B16B-4FA2-9A1C-20C4481DC4D2}">
      <dgm:prSet custT="1"/>
      <dgm:spPr/>
      <dgm:t>
        <a:bodyPr/>
        <a:lstStyle/>
        <a:p>
          <a:r>
            <a:rPr lang="en-US" sz="3200" dirty="0"/>
            <a:t>When there is either trouble or joy</a:t>
          </a:r>
        </a:p>
      </dgm:t>
    </dgm:pt>
    <dgm:pt modelId="{6B1C1609-78B6-45DA-A689-D5AB73AD39A5}" type="parTrans" cxnId="{0BD4E12F-BB2D-41E5-BB89-C254DB86B07C}">
      <dgm:prSet/>
      <dgm:spPr/>
      <dgm:t>
        <a:bodyPr/>
        <a:lstStyle/>
        <a:p>
          <a:endParaRPr lang="en-US"/>
        </a:p>
      </dgm:t>
    </dgm:pt>
    <dgm:pt modelId="{FD4C0237-3EBE-411D-96FE-6C157D89AAFC}" type="sibTrans" cxnId="{0BD4E12F-BB2D-41E5-BB89-C254DB86B07C}">
      <dgm:prSet/>
      <dgm:spPr/>
      <dgm:t>
        <a:bodyPr/>
        <a:lstStyle/>
        <a:p>
          <a:endParaRPr lang="en-US"/>
        </a:p>
      </dgm:t>
    </dgm:pt>
    <dgm:pt modelId="{C47CDE91-5F4A-42A7-9CAB-4B6A5DC789C2}">
      <dgm:prSet custT="1"/>
      <dgm:spPr/>
      <dgm:t>
        <a:bodyPr/>
        <a:lstStyle/>
        <a:p>
          <a:r>
            <a:rPr lang="en-US" sz="3200" dirty="0"/>
            <a:t>When there is sickness</a:t>
          </a:r>
        </a:p>
      </dgm:t>
    </dgm:pt>
    <dgm:pt modelId="{4F14B406-A3EA-428D-AAEC-8BEBD4F6693F}" type="parTrans" cxnId="{C590855D-641A-43C8-A0D9-6A935A0A267E}">
      <dgm:prSet/>
      <dgm:spPr/>
      <dgm:t>
        <a:bodyPr/>
        <a:lstStyle/>
        <a:p>
          <a:endParaRPr lang="en-US"/>
        </a:p>
      </dgm:t>
    </dgm:pt>
    <dgm:pt modelId="{F3329658-7E7F-49FC-B7BD-5E9E2FA6E46E}" type="sibTrans" cxnId="{C590855D-641A-43C8-A0D9-6A935A0A267E}">
      <dgm:prSet/>
      <dgm:spPr/>
      <dgm:t>
        <a:bodyPr/>
        <a:lstStyle/>
        <a:p>
          <a:endParaRPr lang="en-US"/>
        </a:p>
      </dgm:t>
    </dgm:pt>
    <dgm:pt modelId="{7D004867-6301-47E2-9383-B1274E769434}">
      <dgm:prSet custT="1"/>
      <dgm:spPr/>
      <dgm:t>
        <a:bodyPr/>
        <a:lstStyle/>
        <a:p>
          <a:r>
            <a:rPr lang="en-US" sz="3200" dirty="0"/>
            <a:t>When there is sin </a:t>
          </a:r>
        </a:p>
      </dgm:t>
    </dgm:pt>
    <dgm:pt modelId="{6EC3C0D4-79C4-48CB-93FB-C50DBF343A66}" type="parTrans" cxnId="{AD48755C-43E7-4D9F-AC44-82D5B8E6759C}">
      <dgm:prSet/>
      <dgm:spPr/>
      <dgm:t>
        <a:bodyPr/>
        <a:lstStyle/>
        <a:p>
          <a:endParaRPr lang="en-US"/>
        </a:p>
      </dgm:t>
    </dgm:pt>
    <dgm:pt modelId="{E4657D67-64CE-41B3-AB9B-9598124AFC4D}" type="sibTrans" cxnId="{AD48755C-43E7-4D9F-AC44-82D5B8E6759C}">
      <dgm:prSet/>
      <dgm:spPr/>
      <dgm:t>
        <a:bodyPr/>
        <a:lstStyle/>
        <a:p>
          <a:endParaRPr lang="en-US"/>
        </a:p>
      </dgm:t>
    </dgm:pt>
    <dgm:pt modelId="{15C9840E-781C-49ED-BAD6-A7360E1B5016}">
      <dgm:prSet custT="1"/>
      <dgm:spPr/>
      <dgm:t>
        <a:bodyPr/>
        <a:lstStyle/>
        <a:p>
          <a:r>
            <a:rPr lang="en-US" sz="3200" dirty="0"/>
            <a:t>When there is wandering</a:t>
          </a:r>
        </a:p>
      </dgm:t>
    </dgm:pt>
    <dgm:pt modelId="{5123B849-8F0D-40FA-9814-46204D8E069F}" type="parTrans" cxnId="{65E1362F-3FFE-463F-9C4A-33164CF65A66}">
      <dgm:prSet/>
      <dgm:spPr/>
      <dgm:t>
        <a:bodyPr/>
        <a:lstStyle/>
        <a:p>
          <a:endParaRPr lang="en-US"/>
        </a:p>
      </dgm:t>
    </dgm:pt>
    <dgm:pt modelId="{9166B079-7D69-4894-B469-6808837BCB77}" type="sibTrans" cxnId="{65E1362F-3FFE-463F-9C4A-33164CF65A66}">
      <dgm:prSet/>
      <dgm:spPr/>
      <dgm:t>
        <a:bodyPr/>
        <a:lstStyle/>
        <a:p>
          <a:endParaRPr lang="en-US"/>
        </a:p>
      </dgm:t>
    </dgm:pt>
    <dgm:pt modelId="{43871DB6-2016-40A4-88ED-3DBB1D647B2F}" type="pres">
      <dgm:prSet presAssocID="{42B418D6-718F-4A78-AB92-10B3535A0FB9}" presName="linear" presStyleCnt="0">
        <dgm:presLayoutVars>
          <dgm:animLvl val="lvl"/>
          <dgm:resizeHandles val="exact"/>
        </dgm:presLayoutVars>
      </dgm:prSet>
      <dgm:spPr/>
    </dgm:pt>
    <dgm:pt modelId="{5B545FE6-682F-4A56-9910-E5EF72DB7466}" type="pres">
      <dgm:prSet presAssocID="{03C9F864-B16B-4FA2-9A1C-20C4481DC4D2}" presName="parentText" presStyleLbl="node1" presStyleIdx="0" presStyleCnt="4" custLinFactY="-39433" custLinFactNeighborX="1191" custLinFactNeighborY="-100000">
        <dgm:presLayoutVars>
          <dgm:chMax val="0"/>
          <dgm:bulletEnabled val="1"/>
        </dgm:presLayoutVars>
      </dgm:prSet>
      <dgm:spPr/>
    </dgm:pt>
    <dgm:pt modelId="{479F1F1A-D51F-4A1F-91C4-FB00A4DCDE62}" type="pres">
      <dgm:prSet presAssocID="{FD4C0237-3EBE-411D-96FE-6C157D89AAFC}" presName="spacer" presStyleCnt="0"/>
      <dgm:spPr/>
    </dgm:pt>
    <dgm:pt modelId="{26A88A47-2A50-423D-9DE4-7691D1210150}" type="pres">
      <dgm:prSet presAssocID="{C47CDE91-5F4A-42A7-9CAB-4B6A5DC789C2}" presName="parentText" presStyleLbl="node1" presStyleIdx="1" presStyleCnt="4">
        <dgm:presLayoutVars>
          <dgm:chMax val="0"/>
          <dgm:bulletEnabled val="1"/>
        </dgm:presLayoutVars>
      </dgm:prSet>
      <dgm:spPr/>
    </dgm:pt>
    <dgm:pt modelId="{C1C85263-2A6D-4418-970B-EA256409095E}" type="pres">
      <dgm:prSet presAssocID="{F3329658-7E7F-49FC-B7BD-5E9E2FA6E46E}" presName="spacer" presStyleCnt="0"/>
      <dgm:spPr/>
    </dgm:pt>
    <dgm:pt modelId="{A41EF719-3815-4F2B-8D7A-E22117D380A6}" type="pres">
      <dgm:prSet presAssocID="{7D004867-6301-47E2-9383-B1274E769434}" presName="parentText" presStyleLbl="node1" presStyleIdx="2" presStyleCnt="4">
        <dgm:presLayoutVars>
          <dgm:chMax val="0"/>
          <dgm:bulletEnabled val="1"/>
        </dgm:presLayoutVars>
      </dgm:prSet>
      <dgm:spPr/>
    </dgm:pt>
    <dgm:pt modelId="{4BEA9C81-DC58-49AD-8B9F-0016EB1FC258}" type="pres">
      <dgm:prSet presAssocID="{E4657D67-64CE-41B3-AB9B-9598124AFC4D}" presName="spacer" presStyleCnt="0"/>
      <dgm:spPr/>
    </dgm:pt>
    <dgm:pt modelId="{7D8E3A0B-4024-49BA-AB5B-1B9FAD6E335F}" type="pres">
      <dgm:prSet presAssocID="{15C9840E-781C-49ED-BAD6-A7360E1B5016}" presName="parentText" presStyleLbl="node1" presStyleIdx="3" presStyleCnt="4">
        <dgm:presLayoutVars>
          <dgm:chMax val="0"/>
          <dgm:bulletEnabled val="1"/>
        </dgm:presLayoutVars>
      </dgm:prSet>
      <dgm:spPr/>
    </dgm:pt>
  </dgm:ptLst>
  <dgm:cxnLst>
    <dgm:cxn modelId="{65E1362F-3FFE-463F-9C4A-33164CF65A66}" srcId="{42B418D6-718F-4A78-AB92-10B3535A0FB9}" destId="{15C9840E-781C-49ED-BAD6-A7360E1B5016}" srcOrd="3" destOrd="0" parTransId="{5123B849-8F0D-40FA-9814-46204D8E069F}" sibTransId="{9166B079-7D69-4894-B469-6808837BCB77}"/>
    <dgm:cxn modelId="{0BD4E12F-BB2D-41E5-BB89-C254DB86B07C}" srcId="{42B418D6-718F-4A78-AB92-10B3535A0FB9}" destId="{03C9F864-B16B-4FA2-9A1C-20C4481DC4D2}" srcOrd="0" destOrd="0" parTransId="{6B1C1609-78B6-45DA-A689-D5AB73AD39A5}" sibTransId="{FD4C0237-3EBE-411D-96FE-6C157D89AAFC}"/>
    <dgm:cxn modelId="{AD48755C-43E7-4D9F-AC44-82D5B8E6759C}" srcId="{42B418D6-718F-4A78-AB92-10B3535A0FB9}" destId="{7D004867-6301-47E2-9383-B1274E769434}" srcOrd="2" destOrd="0" parTransId="{6EC3C0D4-79C4-48CB-93FB-C50DBF343A66}" sibTransId="{E4657D67-64CE-41B3-AB9B-9598124AFC4D}"/>
    <dgm:cxn modelId="{C590855D-641A-43C8-A0D9-6A935A0A267E}" srcId="{42B418D6-718F-4A78-AB92-10B3535A0FB9}" destId="{C47CDE91-5F4A-42A7-9CAB-4B6A5DC789C2}" srcOrd="1" destOrd="0" parTransId="{4F14B406-A3EA-428D-AAEC-8BEBD4F6693F}" sibTransId="{F3329658-7E7F-49FC-B7BD-5E9E2FA6E46E}"/>
    <dgm:cxn modelId="{6DA5466F-A4CB-469A-AC16-BE32B2261575}" type="presOf" srcId="{C47CDE91-5F4A-42A7-9CAB-4B6A5DC789C2}" destId="{26A88A47-2A50-423D-9DE4-7691D1210150}" srcOrd="0" destOrd="0" presId="urn:microsoft.com/office/officeart/2005/8/layout/vList2"/>
    <dgm:cxn modelId="{CF6D6BB3-D0F3-490F-A82A-E941DFDA7922}" type="presOf" srcId="{15C9840E-781C-49ED-BAD6-A7360E1B5016}" destId="{7D8E3A0B-4024-49BA-AB5B-1B9FAD6E335F}" srcOrd="0" destOrd="0" presId="urn:microsoft.com/office/officeart/2005/8/layout/vList2"/>
    <dgm:cxn modelId="{5840B0D4-0A4A-4DD1-A29C-A9F87D0C6774}" type="presOf" srcId="{7D004867-6301-47E2-9383-B1274E769434}" destId="{A41EF719-3815-4F2B-8D7A-E22117D380A6}" srcOrd="0" destOrd="0" presId="urn:microsoft.com/office/officeart/2005/8/layout/vList2"/>
    <dgm:cxn modelId="{CFCD21EF-4DA3-496A-9B5B-CBD108410AE7}" type="presOf" srcId="{42B418D6-718F-4A78-AB92-10B3535A0FB9}" destId="{43871DB6-2016-40A4-88ED-3DBB1D647B2F}" srcOrd="0" destOrd="0" presId="urn:microsoft.com/office/officeart/2005/8/layout/vList2"/>
    <dgm:cxn modelId="{B88323F2-8857-4EBA-9E7B-1696CE7B9A9F}" type="presOf" srcId="{03C9F864-B16B-4FA2-9A1C-20C4481DC4D2}" destId="{5B545FE6-682F-4A56-9910-E5EF72DB7466}" srcOrd="0" destOrd="0" presId="urn:microsoft.com/office/officeart/2005/8/layout/vList2"/>
    <dgm:cxn modelId="{8434EAAA-8EC1-410E-9FE2-AAB40D42030B}" type="presParOf" srcId="{43871DB6-2016-40A4-88ED-3DBB1D647B2F}" destId="{5B545FE6-682F-4A56-9910-E5EF72DB7466}" srcOrd="0" destOrd="0" presId="urn:microsoft.com/office/officeart/2005/8/layout/vList2"/>
    <dgm:cxn modelId="{625D60A5-398F-46F1-A0CA-6625908A6475}" type="presParOf" srcId="{43871DB6-2016-40A4-88ED-3DBB1D647B2F}" destId="{479F1F1A-D51F-4A1F-91C4-FB00A4DCDE62}" srcOrd="1" destOrd="0" presId="urn:microsoft.com/office/officeart/2005/8/layout/vList2"/>
    <dgm:cxn modelId="{19DA0375-0714-43D1-AF10-17D935827827}" type="presParOf" srcId="{43871DB6-2016-40A4-88ED-3DBB1D647B2F}" destId="{26A88A47-2A50-423D-9DE4-7691D1210150}" srcOrd="2" destOrd="0" presId="urn:microsoft.com/office/officeart/2005/8/layout/vList2"/>
    <dgm:cxn modelId="{CB47FF5C-A277-4D7D-8209-42CF4C539133}" type="presParOf" srcId="{43871DB6-2016-40A4-88ED-3DBB1D647B2F}" destId="{C1C85263-2A6D-4418-970B-EA256409095E}" srcOrd="3" destOrd="0" presId="urn:microsoft.com/office/officeart/2005/8/layout/vList2"/>
    <dgm:cxn modelId="{6CDC1AD6-D761-4EFE-AC17-307E195551AA}" type="presParOf" srcId="{43871DB6-2016-40A4-88ED-3DBB1D647B2F}" destId="{A41EF719-3815-4F2B-8D7A-E22117D380A6}" srcOrd="4" destOrd="0" presId="urn:microsoft.com/office/officeart/2005/8/layout/vList2"/>
    <dgm:cxn modelId="{F6009297-2FE5-4D7F-8602-1D4BC397681C}" type="presParOf" srcId="{43871DB6-2016-40A4-88ED-3DBB1D647B2F}" destId="{4BEA9C81-DC58-49AD-8B9F-0016EB1FC258}" srcOrd="5" destOrd="0" presId="urn:microsoft.com/office/officeart/2005/8/layout/vList2"/>
    <dgm:cxn modelId="{AD60336A-1DEE-4616-8CFD-5652F50D878B}" type="presParOf" srcId="{43871DB6-2016-40A4-88ED-3DBB1D647B2F}" destId="{7D8E3A0B-4024-49BA-AB5B-1B9FAD6E335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45FE6-682F-4A56-9910-E5EF72DB7466}">
      <dsp:nvSpPr>
        <dsp:cNvPr id="0" name=""/>
        <dsp:cNvSpPr/>
      </dsp:nvSpPr>
      <dsp:spPr>
        <a:xfrm>
          <a:off x="0" y="0"/>
          <a:ext cx="6245265" cy="12168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When there is either trouble or joy</a:t>
          </a:r>
        </a:p>
      </dsp:txBody>
      <dsp:txXfrm>
        <a:off x="59399" y="59399"/>
        <a:ext cx="6126467" cy="1098002"/>
      </dsp:txXfrm>
    </dsp:sp>
    <dsp:sp modelId="{26A88A47-2A50-423D-9DE4-7691D1210150}">
      <dsp:nvSpPr>
        <dsp:cNvPr id="0" name=""/>
        <dsp:cNvSpPr/>
      </dsp:nvSpPr>
      <dsp:spPr>
        <a:xfrm>
          <a:off x="0" y="1484273"/>
          <a:ext cx="6245265" cy="1216800"/>
        </a:xfrm>
        <a:prstGeom prst="roundRect">
          <a:avLst/>
        </a:prstGeom>
        <a:solidFill>
          <a:schemeClr val="accent2">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When there is sickness</a:t>
          </a:r>
        </a:p>
      </dsp:txBody>
      <dsp:txXfrm>
        <a:off x="59399" y="1543672"/>
        <a:ext cx="6126467" cy="1098002"/>
      </dsp:txXfrm>
    </dsp:sp>
    <dsp:sp modelId="{A41EF719-3815-4F2B-8D7A-E22117D380A6}">
      <dsp:nvSpPr>
        <dsp:cNvPr id="0" name=""/>
        <dsp:cNvSpPr/>
      </dsp:nvSpPr>
      <dsp:spPr>
        <a:xfrm>
          <a:off x="0" y="2888273"/>
          <a:ext cx="6245265" cy="1216800"/>
        </a:xfrm>
        <a:prstGeom prst="roundRect">
          <a:avLst/>
        </a:prstGeom>
        <a:solidFill>
          <a:schemeClr val="accent2">
            <a:hueOff val="4295743"/>
            <a:satOff val="-12329"/>
            <a:lumOff val="-19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When there is sin </a:t>
          </a:r>
        </a:p>
      </dsp:txBody>
      <dsp:txXfrm>
        <a:off x="59399" y="2947672"/>
        <a:ext cx="6126467" cy="1098002"/>
      </dsp:txXfrm>
    </dsp:sp>
    <dsp:sp modelId="{7D8E3A0B-4024-49BA-AB5B-1B9FAD6E335F}">
      <dsp:nvSpPr>
        <dsp:cNvPr id="0" name=""/>
        <dsp:cNvSpPr/>
      </dsp:nvSpPr>
      <dsp:spPr>
        <a:xfrm>
          <a:off x="0" y="4292273"/>
          <a:ext cx="6245265" cy="1216800"/>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When there is wandering</a:t>
          </a:r>
        </a:p>
      </dsp:txBody>
      <dsp:txXfrm>
        <a:off x="59399" y="4351672"/>
        <a:ext cx="6126467"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D06B22-8939-43BB-9263-2E4C9AA910E0}"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0F427A-B9FB-4021-80BA-27E05932D657}" type="slidenum">
              <a:rPr lang="en-US" smtClean="0"/>
              <a:t>‹#›</a:t>
            </a:fld>
            <a:endParaRPr lang="en-US"/>
          </a:p>
        </p:txBody>
      </p:sp>
    </p:spTree>
    <p:extLst>
      <p:ext uri="{BB962C8B-B14F-4D97-AF65-F5344CB8AC3E}">
        <p14:creationId xmlns:p14="http://schemas.microsoft.com/office/powerpoint/2010/main" val="1663277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0F427A-B9FB-4021-80BA-27E05932D657}" type="slidenum">
              <a:rPr lang="en-US" smtClean="0"/>
              <a:t>1</a:t>
            </a:fld>
            <a:endParaRPr lang="en-US"/>
          </a:p>
        </p:txBody>
      </p:sp>
    </p:spTree>
    <p:extLst>
      <p:ext uri="{BB962C8B-B14F-4D97-AF65-F5344CB8AC3E}">
        <p14:creationId xmlns:p14="http://schemas.microsoft.com/office/powerpoint/2010/main" val="665426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0F427A-B9FB-4021-80BA-27E05932D657}" type="slidenum">
              <a:rPr lang="en-US" smtClean="0"/>
              <a:t>14</a:t>
            </a:fld>
            <a:endParaRPr lang="en-US"/>
          </a:p>
        </p:txBody>
      </p:sp>
    </p:spTree>
    <p:extLst>
      <p:ext uri="{BB962C8B-B14F-4D97-AF65-F5344CB8AC3E}">
        <p14:creationId xmlns:p14="http://schemas.microsoft.com/office/powerpoint/2010/main" val="885292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700D9-2E39-C5D3-E03A-82D4B501F2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CE1987-5974-72EC-1C29-A837FDB5EB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2A3F9E-0532-40E6-8FA3-924B5D1C8C2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A52D563-6923-4FA9-AB0B-ACFCD81BE394}"/>
              </a:ext>
            </a:extLst>
          </p:cNvPr>
          <p:cNvSpPr>
            <a:spLocks noGrp="1"/>
          </p:cNvSpPr>
          <p:nvPr>
            <p:ph type="sldNum" sz="quarter" idx="5"/>
          </p:nvPr>
        </p:nvSpPr>
        <p:spPr/>
        <p:txBody>
          <a:bodyPr/>
          <a:lstStyle/>
          <a:p>
            <a:fld id="{C20F427A-B9FB-4021-80BA-27E05932D657}" type="slidenum">
              <a:rPr lang="en-US" smtClean="0"/>
              <a:t>16</a:t>
            </a:fld>
            <a:endParaRPr lang="en-US"/>
          </a:p>
        </p:txBody>
      </p:sp>
    </p:spTree>
    <p:extLst>
      <p:ext uri="{BB962C8B-B14F-4D97-AF65-F5344CB8AC3E}">
        <p14:creationId xmlns:p14="http://schemas.microsoft.com/office/powerpoint/2010/main" val="3176550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0F427A-B9FB-4021-80BA-27E05932D657}" type="slidenum">
              <a:rPr lang="en-US" smtClean="0"/>
              <a:t>17</a:t>
            </a:fld>
            <a:endParaRPr lang="en-US"/>
          </a:p>
        </p:txBody>
      </p:sp>
    </p:spTree>
    <p:extLst>
      <p:ext uri="{BB962C8B-B14F-4D97-AF65-F5344CB8AC3E}">
        <p14:creationId xmlns:p14="http://schemas.microsoft.com/office/powerpoint/2010/main" val="1066484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0F427A-B9FB-4021-80BA-27E05932D657}" type="slidenum">
              <a:rPr lang="en-US" smtClean="0"/>
              <a:t>2</a:t>
            </a:fld>
            <a:endParaRPr lang="en-US"/>
          </a:p>
        </p:txBody>
      </p:sp>
    </p:spTree>
    <p:extLst>
      <p:ext uri="{BB962C8B-B14F-4D97-AF65-F5344CB8AC3E}">
        <p14:creationId xmlns:p14="http://schemas.microsoft.com/office/powerpoint/2010/main" val="1890103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0F427A-B9FB-4021-80BA-27E05932D657}" type="slidenum">
              <a:rPr lang="en-US" smtClean="0"/>
              <a:t>7</a:t>
            </a:fld>
            <a:endParaRPr lang="en-US"/>
          </a:p>
        </p:txBody>
      </p:sp>
    </p:spTree>
    <p:extLst>
      <p:ext uri="{BB962C8B-B14F-4D97-AF65-F5344CB8AC3E}">
        <p14:creationId xmlns:p14="http://schemas.microsoft.com/office/powerpoint/2010/main" val="749530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0F427A-B9FB-4021-80BA-27E05932D657}" type="slidenum">
              <a:rPr lang="en-US" smtClean="0"/>
              <a:t>8</a:t>
            </a:fld>
            <a:endParaRPr lang="en-US"/>
          </a:p>
        </p:txBody>
      </p:sp>
    </p:spTree>
    <p:extLst>
      <p:ext uri="{BB962C8B-B14F-4D97-AF65-F5344CB8AC3E}">
        <p14:creationId xmlns:p14="http://schemas.microsoft.com/office/powerpoint/2010/main" val="2618110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093D0-74DD-AAFC-91D6-D91A8929A0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EE79BF-EFC4-A6BF-FC23-DA6FD3B0F0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5AE59B-1038-C614-EF4C-5F972093C42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12E0BA5-C980-F607-1C78-FF596BCED3AE}"/>
              </a:ext>
            </a:extLst>
          </p:cNvPr>
          <p:cNvSpPr>
            <a:spLocks noGrp="1"/>
          </p:cNvSpPr>
          <p:nvPr>
            <p:ph type="sldNum" sz="quarter" idx="5"/>
          </p:nvPr>
        </p:nvSpPr>
        <p:spPr/>
        <p:txBody>
          <a:bodyPr/>
          <a:lstStyle/>
          <a:p>
            <a:fld id="{C20F427A-B9FB-4021-80BA-27E05932D657}" type="slidenum">
              <a:rPr lang="en-US" smtClean="0"/>
              <a:t>9</a:t>
            </a:fld>
            <a:endParaRPr lang="en-US"/>
          </a:p>
        </p:txBody>
      </p:sp>
    </p:spTree>
    <p:extLst>
      <p:ext uri="{BB962C8B-B14F-4D97-AF65-F5344CB8AC3E}">
        <p14:creationId xmlns:p14="http://schemas.microsoft.com/office/powerpoint/2010/main" val="389041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98C38-6E29-3E2F-0870-8B9FF6ABC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F12E18-846A-16AF-A22C-E7A5E2EC60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7AC910-6CE1-B2C2-7EB6-8BBA3E473EE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26AEF82-086F-8F61-48D6-FD9E91C129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F427A-B9FB-4021-80BA-27E05932D65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71929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669D9-1F5D-3119-D7F7-F00AC0AD46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1501CA-2566-0B1D-2EDF-A1A1D6295C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28E3CF-BEBF-5528-527A-281CB8A0B32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58ACF1B-5C44-A0A7-535A-76206FD8EE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F427A-B9FB-4021-80BA-27E05932D65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36517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B9844-A707-7B49-7667-9B6CCB5CB7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54B2F9-01CE-3C66-451C-C1279DC816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CDEC27-CD1D-99D1-6EAF-B4DCF952074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7455A62-9A5A-9564-96F2-A73293BA26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F427A-B9FB-4021-80BA-27E05932D65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06234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0F427A-B9FB-4021-80BA-27E05932D657}" type="slidenum">
              <a:rPr lang="en-US" smtClean="0"/>
              <a:t>13</a:t>
            </a:fld>
            <a:endParaRPr lang="en-US"/>
          </a:p>
        </p:txBody>
      </p:sp>
    </p:spTree>
    <p:extLst>
      <p:ext uri="{BB962C8B-B14F-4D97-AF65-F5344CB8AC3E}">
        <p14:creationId xmlns:p14="http://schemas.microsoft.com/office/powerpoint/2010/main" val="1275967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7E979-C9C9-9287-5E4C-D5886F9506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8AB707-A2A3-AFEF-E488-615569923F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C97188-9687-0AD3-5262-B87183C76AA3}"/>
              </a:ext>
            </a:extLst>
          </p:cNvPr>
          <p:cNvSpPr>
            <a:spLocks noGrp="1"/>
          </p:cNvSpPr>
          <p:nvPr>
            <p:ph type="dt" sz="half" idx="10"/>
          </p:nvPr>
        </p:nvSpPr>
        <p:spPr/>
        <p:txBody>
          <a:bodyPr/>
          <a:lstStyle/>
          <a:p>
            <a:fld id="{4F7455A3-2C1A-43A1-91E5-F1AD842F7AA2}" type="datetimeFigureOut">
              <a:rPr lang="en-US" smtClean="0"/>
              <a:t>11/4/2025</a:t>
            </a:fld>
            <a:endParaRPr lang="en-US"/>
          </a:p>
        </p:txBody>
      </p:sp>
      <p:sp>
        <p:nvSpPr>
          <p:cNvPr id="5" name="Footer Placeholder 4">
            <a:extLst>
              <a:ext uri="{FF2B5EF4-FFF2-40B4-BE49-F238E27FC236}">
                <a16:creationId xmlns:a16="http://schemas.microsoft.com/office/drawing/2014/main" id="{CC5BB13F-AB60-3373-FDDB-F4035DE812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6CC127-2B57-7DDF-609E-8AD1409526E3}"/>
              </a:ext>
            </a:extLst>
          </p:cNvPr>
          <p:cNvSpPr>
            <a:spLocks noGrp="1"/>
          </p:cNvSpPr>
          <p:nvPr>
            <p:ph type="sldNum" sz="quarter" idx="12"/>
          </p:nvPr>
        </p:nvSpPr>
        <p:spPr/>
        <p:txBody>
          <a:bodyPr/>
          <a:lstStyle/>
          <a:p>
            <a:fld id="{E5216907-DAFC-4D57-92EF-5BD648EAFB26}" type="slidenum">
              <a:rPr lang="en-US" smtClean="0"/>
              <a:t>‹#›</a:t>
            </a:fld>
            <a:endParaRPr lang="en-US"/>
          </a:p>
        </p:txBody>
      </p:sp>
    </p:spTree>
    <p:extLst>
      <p:ext uri="{BB962C8B-B14F-4D97-AF65-F5344CB8AC3E}">
        <p14:creationId xmlns:p14="http://schemas.microsoft.com/office/powerpoint/2010/main" val="1187852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C455E-4C84-DB86-A1F8-2962F9FCCD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DBB268-F193-F07F-A7C5-8CBA782CE5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942C97-AD5E-4346-0234-E63444143C46}"/>
              </a:ext>
            </a:extLst>
          </p:cNvPr>
          <p:cNvSpPr>
            <a:spLocks noGrp="1"/>
          </p:cNvSpPr>
          <p:nvPr>
            <p:ph type="dt" sz="half" idx="10"/>
          </p:nvPr>
        </p:nvSpPr>
        <p:spPr/>
        <p:txBody>
          <a:bodyPr/>
          <a:lstStyle/>
          <a:p>
            <a:fld id="{4F7455A3-2C1A-43A1-91E5-F1AD842F7AA2}" type="datetimeFigureOut">
              <a:rPr lang="en-US" smtClean="0"/>
              <a:t>11/4/2025</a:t>
            </a:fld>
            <a:endParaRPr lang="en-US"/>
          </a:p>
        </p:txBody>
      </p:sp>
      <p:sp>
        <p:nvSpPr>
          <p:cNvPr id="5" name="Footer Placeholder 4">
            <a:extLst>
              <a:ext uri="{FF2B5EF4-FFF2-40B4-BE49-F238E27FC236}">
                <a16:creationId xmlns:a16="http://schemas.microsoft.com/office/drawing/2014/main" id="{81BDCF6D-F17E-4447-DFCA-6A43E91CAC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1193DD-089F-584F-B5AE-194F77CCBCFF}"/>
              </a:ext>
            </a:extLst>
          </p:cNvPr>
          <p:cNvSpPr>
            <a:spLocks noGrp="1"/>
          </p:cNvSpPr>
          <p:nvPr>
            <p:ph type="sldNum" sz="quarter" idx="12"/>
          </p:nvPr>
        </p:nvSpPr>
        <p:spPr/>
        <p:txBody>
          <a:bodyPr/>
          <a:lstStyle/>
          <a:p>
            <a:fld id="{E5216907-DAFC-4D57-92EF-5BD648EAFB26}" type="slidenum">
              <a:rPr lang="en-US" smtClean="0"/>
              <a:t>‹#›</a:t>
            </a:fld>
            <a:endParaRPr lang="en-US"/>
          </a:p>
        </p:txBody>
      </p:sp>
    </p:spTree>
    <p:extLst>
      <p:ext uri="{BB962C8B-B14F-4D97-AF65-F5344CB8AC3E}">
        <p14:creationId xmlns:p14="http://schemas.microsoft.com/office/powerpoint/2010/main" val="2997857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B4B753-2A15-299D-D55F-9306F055F0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5F4F79-C7D3-5BB9-1ACE-6C8030DCDC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6EDDBF-722E-6286-CCDA-64900E1DF2CE}"/>
              </a:ext>
            </a:extLst>
          </p:cNvPr>
          <p:cNvSpPr>
            <a:spLocks noGrp="1"/>
          </p:cNvSpPr>
          <p:nvPr>
            <p:ph type="dt" sz="half" idx="10"/>
          </p:nvPr>
        </p:nvSpPr>
        <p:spPr/>
        <p:txBody>
          <a:bodyPr/>
          <a:lstStyle/>
          <a:p>
            <a:fld id="{4F7455A3-2C1A-43A1-91E5-F1AD842F7AA2}" type="datetimeFigureOut">
              <a:rPr lang="en-US" smtClean="0"/>
              <a:t>11/4/2025</a:t>
            </a:fld>
            <a:endParaRPr lang="en-US"/>
          </a:p>
        </p:txBody>
      </p:sp>
      <p:sp>
        <p:nvSpPr>
          <p:cNvPr id="5" name="Footer Placeholder 4">
            <a:extLst>
              <a:ext uri="{FF2B5EF4-FFF2-40B4-BE49-F238E27FC236}">
                <a16:creationId xmlns:a16="http://schemas.microsoft.com/office/drawing/2014/main" id="{C7096265-3ADC-088C-227A-4FA049060B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986C30-F3DD-8350-1026-2AAE26D4E25D}"/>
              </a:ext>
            </a:extLst>
          </p:cNvPr>
          <p:cNvSpPr>
            <a:spLocks noGrp="1"/>
          </p:cNvSpPr>
          <p:nvPr>
            <p:ph type="sldNum" sz="quarter" idx="12"/>
          </p:nvPr>
        </p:nvSpPr>
        <p:spPr/>
        <p:txBody>
          <a:bodyPr/>
          <a:lstStyle/>
          <a:p>
            <a:fld id="{E5216907-DAFC-4D57-92EF-5BD648EAFB26}" type="slidenum">
              <a:rPr lang="en-US" smtClean="0"/>
              <a:t>‹#›</a:t>
            </a:fld>
            <a:endParaRPr lang="en-US"/>
          </a:p>
        </p:txBody>
      </p:sp>
    </p:spTree>
    <p:extLst>
      <p:ext uri="{BB962C8B-B14F-4D97-AF65-F5344CB8AC3E}">
        <p14:creationId xmlns:p14="http://schemas.microsoft.com/office/powerpoint/2010/main" val="3343566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DCA35-24B2-4FE5-82C6-41A8F53F78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06A6E9-B78D-4739-A7DB-69EE815F62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BE6912-88C1-4E5D-B6A9-1535034E6872}"/>
              </a:ext>
            </a:extLst>
          </p:cNvPr>
          <p:cNvSpPr>
            <a:spLocks noGrp="1"/>
          </p:cNvSpPr>
          <p:nvPr>
            <p:ph type="dt" sz="half" idx="10"/>
          </p:nvPr>
        </p:nvSpPr>
        <p:spPr/>
        <p:txBody>
          <a:bodyPr/>
          <a:lstStyle/>
          <a:p>
            <a:fld id="{860B902E-B278-4100-B1CD-2B7007528D4A}" type="datetimeFigureOut">
              <a:rPr lang="en-US" smtClean="0"/>
              <a:t>11/4/2025</a:t>
            </a:fld>
            <a:endParaRPr lang="en-US"/>
          </a:p>
        </p:txBody>
      </p:sp>
      <p:sp>
        <p:nvSpPr>
          <p:cNvPr id="5" name="Footer Placeholder 4">
            <a:extLst>
              <a:ext uri="{FF2B5EF4-FFF2-40B4-BE49-F238E27FC236}">
                <a16:creationId xmlns:a16="http://schemas.microsoft.com/office/drawing/2014/main" id="{031F1935-8F82-4816-B264-278149ECB9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42A874-7A58-494B-9A19-582871B8C9EF}"/>
              </a:ext>
            </a:extLst>
          </p:cNvPr>
          <p:cNvSpPr>
            <a:spLocks noGrp="1"/>
          </p:cNvSpPr>
          <p:nvPr>
            <p:ph type="sldNum" sz="quarter" idx="12"/>
          </p:nvPr>
        </p:nvSpPr>
        <p:spPr/>
        <p:txBody>
          <a:bodyPr/>
          <a:lstStyle/>
          <a:p>
            <a:fld id="{F8864826-0A38-40FB-8506-D30EAB4022BC}" type="slidenum">
              <a:rPr lang="en-US" smtClean="0"/>
              <a:t>‹#›</a:t>
            </a:fld>
            <a:endParaRPr lang="en-US"/>
          </a:p>
        </p:txBody>
      </p:sp>
    </p:spTree>
    <p:extLst>
      <p:ext uri="{BB962C8B-B14F-4D97-AF65-F5344CB8AC3E}">
        <p14:creationId xmlns:p14="http://schemas.microsoft.com/office/powerpoint/2010/main" val="3088934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70A2F-184F-4BA9-A31E-15120DAC0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219E0F-9E61-489E-9BC0-96972D9B8F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D2E70D-75E4-4A84-B54D-61A302A47C0B}"/>
              </a:ext>
            </a:extLst>
          </p:cNvPr>
          <p:cNvSpPr>
            <a:spLocks noGrp="1"/>
          </p:cNvSpPr>
          <p:nvPr>
            <p:ph type="dt" sz="half" idx="10"/>
          </p:nvPr>
        </p:nvSpPr>
        <p:spPr/>
        <p:txBody>
          <a:bodyPr/>
          <a:lstStyle/>
          <a:p>
            <a:fld id="{860B902E-B278-4100-B1CD-2B7007528D4A}" type="datetimeFigureOut">
              <a:rPr lang="en-US" smtClean="0"/>
              <a:t>11/4/2025</a:t>
            </a:fld>
            <a:endParaRPr lang="en-US"/>
          </a:p>
        </p:txBody>
      </p:sp>
      <p:sp>
        <p:nvSpPr>
          <p:cNvPr id="5" name="Footer Placeholder 4">
            <a:extLst>
              <a:ext uri="{FF2B5EF4-FFF2-40B4-BE49-F238E27FC236}">
                <a16:creationId xmlns:a16="http://schemas.microsoft.com/office/drawing/2014/main" id="{F9F57D46-98EB-4F6C-978F-E408537418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8618A-A7BD-4013-A389-DC02437972AC}"/>
              </a:ext>
            </a:extLst>
          </p:cNvPr>
          <p:cNvSpPr>
            <a:spLocks noGrp="1"/>
          </p:cNvSpPr>
          <p:nvPr>
            <p:ph type="sldNum" sz="quarter" idx="12"/>
          </p:nvPr>
        </p:nvSpPr>
        <p:spPr/>
        <p:txBody>
          <a:bodyPr/>
          <a:lstStyle/>
          <a:p>
            <a:fld id="{F8864826-0A38-40FB-8506-D30EAB4022BC}" type="slidenum">
              <a:rPr lang="en-US" smtClean="0"/>
              <a:t>‹#›</a:t>
            </a:fld>
            <a:endParaRPr lang="en-US"/>
          </a:p>
        </p:txBody>
      </p:sp>
    </p:spTree>
    <p:extLst>
      <p:ext uri="{BB962C8B-B14F-4D97-AF65-F5344CB8AC3E}">
        <p14:creationId xmlns:p14="http://schemas.microsoft.com/office/powerpoint/2010/main" val="2345434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25947-F0AB-46EC-860F-1C52646F04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599AFE-C18B-4F2B-943A-7B79C2F49D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2F2A0F-85BA-4602-8B44-D455E625E441}"/>
              </a:ext>
            </a:extLst>
          </p:cNvPr>
          <p:cNvSpPr>
            <a:spLocks noGrp="1"/>
          </p:cNvSpPr>
          <p:nvPr>
            <p:ph type="dt" sz="half" idx="10"/>
          </p:nvPr>
        </p:nvSpPr>
        <p:spPr/>
        <p:txBody>
          <a:bodyPr/>
          <a:lstStyle/>
          <a:p>
            <a:fld id="{860B902E-B278-4100-B1CD-2B7007528D4A}" type="datetimeFigureOut">
              <a:rPr lang="en-US" smtClean="0"/>
              <a:t>11/4/2025</a:t>
            </a:fld>
            <a:endParaRPr lang="en-US"/>
          </a:p>
        </p:txBody>
      </p:sp>
      <p:sp>
        <p:nvSpPr>
          <p:cNvPr id="5" name="Footer Placeholder 4">
            <a:extLst>
              <a:ext uri="{FF2B5EF4-FFF2-40B4-BE49-F238E27FC236}">
                <a16:creationId xmlns:a16="http://schemas.microsoft.com/office/drawing/2014/main" id="{2FD159C7-827E-45F2-9A2E-9588B14626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417F7A-204C-4F76-A768-540D2ED38D47}"/>
              </a:ext>
            </a:extLst>
          </p:cNvPr>
          <p:cNvSpPr>
            <a:spLocks noGrp="1"/>
          </p:cNvSpPr>
          <p:nvPr>
            <p:ph type="sldNum" sz="quarter" idx="12"/>
          </p:nvPr>
        </p:nvSpPr>
        <p:spPr/>
        <p:txBody>
          <a:bodyPr/>
          <a:lstStyle/>
          <a:p>
            <a:fld id="{F8864826-0A38-40FB-8506-D30EAB4022BC}" type="slidenum">
              <a:rPr lang="en-US" smtClean="0"/>
              <a:t>‹#›</a:t>
            </a:fld>
            <a:endParaRPr lang="en-US"/>
          </a:p>
        </p:txBody>
      </p:sp>
    </p:spTree>
    <p:extLst>
      <p:ext uri="{BB962C8B-B14F-4D97-AF65-F5344CB8AC3E}">
        <p14:creationId xmlns:p14="http://schemas.microsoft.com/office/powerpoint/2010/main" val="2060797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22A21-F525-49B5-A4D4-F7D6B48001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81F097-6E45-4B2A-900F-8280BEF572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8B6A78-D4E1-4080-9167-94D440BD7D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A918ED-E499-4173-94A6-C7D77C719ACB}"/>
              </a:ext>
            </a:extLst>
          </p:cNvPr>
          <p:cNvSpPr>
            <a:spLocks noGrp="1"/>
          </p:cNvSpPr>
          <p:nvPr>
            <p:ph type="dt" sz="half" idx="10"/>
          </p:nvPr>
        </p:nvSpPr>
        <p:spPr/>
        <p:txBody>
          <a:bodyPr/>
          <a:lstStyle/>
          <a:p>
            <a:fld id="{860B902E-B278-4100-B1CD-2B7007528D4A}" type="datetimeFigureOut">
              <a:rPr lang="en-US" smtClean="0"/>
              <a:t>11/4/2025</a:t>
            </a:fld>
            <a:endParaRPr lang="en-US"/>
          </a:p>
        </p:txBody>
      </p:sp>
      <p:sp>
        <p:nvSpPr>
          <p:cNvPr id="6" name="Footer Placeholder 5">
            <a:extLst>
              <a:ext uri="{FF2B5EF4-FFF2-40B4-BE49-F238E27FC236}">
                <a16:creationId xmlns:a16="http://schemas.microsoft.com/office/drawing/2014/main" id="{A97AB229-B98A-4E94-894E-9ADB7868A4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24FE24-F6F2-4BE0-AA53-2F913436BA28}"/>
              </a:ext>
            </a:extLst>
          </p:cNvPr>
          <p:cNvSpPr>
            <a:spLocks noGrp="1"/>
          </p:cNvSpPr>
          <p:nvPr>
            <p:ph type="sldNum" sz="quarter" idx="12"/>
          </p:nvPr>
        </p:nvSpPr>
        <p:spPr/>
        <p:txBody>
          <a:bodyPr/>
          <a:lstStyle/>
          <a:p>
            <a:fld id="{F8864826-0A38-40FB-8506-D30EAB4022BC}" type="slidenum">
              <a:rPr lang="en-US" smtClean="0"/>
              <a:t>‹#›</a:t>
            </a:fld>
            <a:endParaRPr lang="en-US"/>
          </a:p>
        </p:txBody>
      </p:sp>
    </p:spTree>
    <p:extLst>
      <p:ext uri="{BB962C8B-B14F-4D97-AF65-F5344CB8AC3E}">
        <p14:creationId xmlns:p14="http://schemas.microsoft.com/office/powerpoint/2010/main" val="1410617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81B98-6E83-4AF4-BB22-36573252F2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76C2B3-87F6-4188-8B13-BA728D022A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E0823F-BE67-4C87-B4E8-8FE48E9EF5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7F0E64-62B3-4CDD-8C8D-993D9F5462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1249BB-0AC1-42D7-B1FE-F2CF40189C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6470C7-758F-4E25-AA2F-0FBC24ADE6AD}"/>
              </a:ext>
            </a:extLst>
          </p:cNvPr>
          <p:cNvSpPr>
            <a:spLocks noGrp="1"/>
          </p:cNvSpPr>
          <p:nvPr>
            <p:ph type="dt" sz="half" idx="10"/>
          </p:nvPr>
        </p:nvSpPr>
        <p:spPr/>
        <p:txBody>
          <a:bodyPr/>
          <a:lstStyle/>
          <a:p>
            <a:fld id="{860B902E-B278-4100-B1CD-2B7007528D4A}" type="datetimeFigureOut">
              <a:rPr lang="en-US" smtClean="0"/>
              <a:t>11/4/2025</a:t>
            </a:fld>
            <a:endParaRPr lang="en-US"/>
          </a:p>
        </p:txBody>
      </p:sp>
      <p:sp>
        <p:nvSpPr>
          <p:cNvPr id="8" name="Footer Placeholder 7">
            <a:extLst>
              <a:ext uri="{FF2B5EF4-FFF2-40B4-BE49-F238E27FC236}">
                <a16:creationId xmlns:a16="http://schemas.microsoft.com/office/drawing/2014/main" id="{59496014-F856-4D6B-AA78-98956A7A2D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DB00A8-7C12-4F38-BD62-639984EA1097}"/>
              </a:ext>
            </a:extLst>
          </p:cNvPr>
          <p:cNvSpPr>
            <a:spLocks noGrp="1"/>
          </p:cNvSpPr>
          <p:nvPr>
            <p:ph type="sldNum" sz="quarter" idx="12"/>
          </p:nvPr>
        </p:nvSpPr>
        <p:spPr/>
        <p:txBody>
          <a:bodyPr/>
          <a:lstStyle/>
          <a:p>
            <a:fld id="{F8864826-0A38-40FB-8506-D30EAB4022BC}" type="slidenum">
              <a:rPr lang="en-US" smtClean="0"/>
              <a:t>‹#›</a:t>
            </a:fld>
            <a:endParaRPr lang="en-US"/>
          </a:p>
        </p:txBody>
      </p:sp>
    </p:spTree>
    <p:extLst>
      <p:ext uri="{BB962C8B-B14F-4D97-AF65-F5344CB8AC3E}">
        <p14:creationId xmlns:p14="http://schemas.microsoft.com/office/powerpoint/2010/main" val="26439543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75D8-F3B8-47DB-9960-A9423553BB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4CB849-67BE-4C00-8031-C485E636219F}"/>
              </a:ext>
            </a:extLst>
          </p:cNvPr>
          <p:cNvSpPr>
            <a:spLocks noGrp="1"/>
          </p:cNvSpPr>
          <p:nvPr>
            <p:ph type="dt" sz="half" idx="10"/>
          </p:nvPr>
        </p:nvSpPr>
        <p:spPr/>
        <p:txBody>
          <a:bodyPr/>
          <a:lstStyle/>
          <a:p>
            <a:fld id="{860B902E-B278-4100-B1CD-2B7007528D4A}" type="datetimeFigureOut">
              <a:rPr lang="en-US" smtClean="0"/>
              <a:t>11/4/2025</a:t>
            </a:fld>
            <a:endParaRPr lang="en-US"/>
          </a:p>
        </p:txBody>
      </p:sp>
      <p:sp>
        <p:nvSpPr>
          <p:cNvPr id="4" name="Footer Placeholder 3">
            <a:extLst>
              <a:ext uri="{FF2B5EF4-FFF2-40B4-BE49-F238E27FC236}">
                <a16:creationId xmlns:a16="http://schemas.microsoft.com/office/drawing/2014/main" id="{B4F55770-2B00-4CBA-AEFE-7A40D783EF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B14F1A-8962-4901-B2A9-31909930CCA7}"/>
              </a:ext>
            </a:extLst>
          </p:cNvPr>
          <p:cNvSpPr>
            <a:spLocks noGrp="1"/>
          </p:cNvSpPr>
          <p:nvPr>
            <p:ph type="sldNum" sz="quarter" idx="12"/>
          </p:nvPr>
        </p:nvSpPr>
        <p:spPr/>
        <p:txBody>
          <a:bodyPr/>
          <a:lstStyle/>
          <a:p>
            <a:fld id="{F8864826-0A38-40FB-8506-D30EAB4022BC}" type="slidenum">
              <a:rPr lang="en-US" smtClean="0"/>
              <a:t>‹#›</a:t>
            </a:fld>
            <a:endParaRPr lang="en-US"/>
          </a:p>
        </p:txBody>
      </p:sp>
    </p:spTree>
    <p:extLst>
      <p:ext uri="{BB962C8B-B14F-4D97-AF65-F5344CB8AC3E}">
        <p14:creationId xmlns:p14="http://schemas.microsoft.com/office/powerpoint/2010/main" val="701347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FE939D-22FF-4BC5-8C68-8C25D2679660}"/>
              </a:ext>
            </a:extLst>
          </p:cNvPr>
          <p:cNvSpPr>
            <a:spLocks noGrp="1"/>
          </p:cNvSpPr>
          <p:nvPr>
            <p:ph type="dt" sz="half" idx="10"/>
          </p:nvPr>
        </p:nvSpPr>
        <p:spPr/>
        <p:txBody>
          <a:bodyPr/>
          <a:lstStyle/>
          <a:p>
            <a:fld id="{860B902E-B278-4100-B1CD-2B7007528D4A}" type="datetimeFigureOut">
              <a:rPr lang="en-US" smtClean="0"/>
              <a:t>11/4/2025</a:t>
            </a:fld>
            <a:endParaRPr lang="en-US"/>
          </a:p>
        </p:txBody>
      </p:sp>
      <p:sp>
        <p:nvSpPr>
          <p:cNvPr id="3" name="Footer Placeholder 2">
            <a:extLst>
              <a:ext uri="{FF2B5EF4-FFF2-40B4-BE49-F238E27FC236}">
                <a16:creationId xmlns:a16="http://schemas.microsoft.com/office/drawing/2014/main" id="{9E417E47-3BDE-4DA8-B3C5-5D7951DE60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10CECC-F734-4F8E-827E-51E439E45002}"/>
              </a:ext>
            </a:extLst>
          </p:cNvPr>
          <p:cNvSpPr>
            <a:spLocks noGrp="1"/>
          </p:cNvSpPr>
          <p:nvPr>
            <p:ph type="sldNum" sz="quarter" idx="12"/>
          </p:nvPr>
        </p:nvSpPr>
        <p:spPr/>
        <p:txBody>
          <a:bodyPr/>
          <a:lstStyle/>
          <a:p>
            <a:fld id="{F8864826-0A38-40FB-8506-D30EAB4022BC}" type="slidenum">
              <a:rPr lang="en-US" smtClean="0"/>
              <a:t>‹#›</a:t>
            </a:fld>
            <a:endParaRPr lang="en-US"/>
          </a:p>
        </p:txBody>
      </p:sp>
    </p:spTree>
    <p:extLst>
      <p:ext uri="{BB962C8B-B14F-4D97-AF65-F5344CB8AC3E}">
        <p14:creationId xmlns:p14="http://schemas.microsoft.com/office/powerpoint/2010/main" val="2717363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C76FE-A44A-4101-815E-3F7280C45F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3C9139-BD1C-4E75-A5C3-502809C880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D0327E-BEDD-4F93-AE77-6316A63828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29540C-D0AC-4D2E-946D-BF7302A47693}"/>
              </a:ext>
            </a:extLst>
          </p:cNvPr>
          <p:cNvSpPr>
            <a:spLocks noGrp="1"/>
          </p:cNvSpPr>
          <p:nvPr>
            <p:ph type="dt" sz="half" idx="10"/>
          </p:nvPr>
        </p:nvSpPr>
        <p:spPr/>
        <p:txBody>
          <a:bodyPr/>
          <a:lstStyle/>
          <a:p>
            <a:fld id="{860B902E-B278-4100-B1CD-2B7007528D4A}" type="datetimeFigureOut">
              <a:rPr lang="en-US" smtClean="0"/>
              <a:t>11/4/2025</a:t>
            </a:fld>
            <a:endParaRPr lang="en-US"/>
          </a:p>
        </p:txBody>
      </p:sp>
      <p:sp>
        <p:nvSpPr>
          <p:cNvPr id="6" name="Footer Placeholder 5">
            <a:extLst>
              <a:ext uri="{FF2B5EF4-FFF2-40B4-BE49-F238E27FC236}">
                <a16:creationId xmlns:a16="http://schemas.microsoft.com/office/drawing/2014/main" id="{D0416953-8D2D-4DEA-808D-F9EFD0A67E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EFD98F-EB3A-4B7E-B4CB-1469CBB13873}"/>
              </a:ext>
            </a:extLst>
          </p:cNvPr>
          <p:cNvSpPr>
            <a:spLocks noGrp="1"/>
          </p:cNvSpPr>
          <p:nvPr>
            <p:ph type="sldNum" sz="quarter" idx="12"/>
          </p:nvPr>
        </p:nvSpPr>
        <p:spPr/>
        <p:txBody>
          <a:bodyPr/>
          <a:lstStyle/>
          <a:p>
            <a:fld id="{F8864826-0A38-40FB-8506-D30EAB4022BC}" type="slidenum">
              <a:rPr lang="en-US" smtClean="0"/>
              <a:t>‹#›</a:t>
            </a:fld>
            <a:endParaRPr lang="en-US"/>
          </a:p>
        </p:txBody>
      </p:sp>
    </p:spTree>
    <p:extLst>
      <p:ext uri="{BB962C8B-B14F-4D97-AF65-F5344CB8AC3E}">
        <p14:creationId xmlns:p14="http://schemas.microsoft.com/office/powerpoint/2010/main" val="3560116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15655-1534-0F15-BEE5-62CFFC786D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24FBC4-9AFF-7E34-1340-7A5D4751D9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BAB221-74E1-891C-0C7D-155CDA45BA22}"/>
              </a:ext>
            </a:extLst>
          </p:cNvPr>
          <p:cNvSpPr>
            <a:spLocks noGrp="1"/>
          </p:cNvSpPr>
          <p:nvPr>
            <p:ph type="dt" sz="half" idx="10"/>
          </p:nvPr>
        </p:nvSpPr>
        <p:spPr/>
        <p:txBody>
          <a:bodyPr/>
          <a:lstStyle/>
          <a:p>
            <a:fld id="{4F7455A3-2C1A-43A1-91E5-F1AD842F7AA2}" type="datetimeFigureOut">
              <a:rPr lang="en-US" smtClean="0"/>
              <a:t>11/4/2025</a:t>
            </a:fld>
            <a:endParaRPr lang="en-US"/>
          </a:p>
        </p:txBody>
      </p:sp>
      <p:sp>
        <p:nvSpPr>
          <p:cNvPr id="5" name="Footer Placeholder 4">
            <a:extLst>
              <a:ext uri="{FF2B5EF4-FFF2-40B4-BE49-F238E27FC236}">
                <a16:creationId xmlns:a16="http://schemas.microsoft.com/office/drawing/2014/main" id="{8609EDFA-59FD-6396-62E9-0A7BCDF9DD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5FCD74-7A2D-DEDF-0B55-66B4D56263B9}"/>
              </a:ext>
            </a:extLst>
          </p:cNvPr>
          <p:cNvSpPr>
            <a:spLocks noGrp="1"/>
          </p:cNvSpPr>
          <p:nvPr>
            <p:ph type="sldNum" sz="quarter" idx="12"/>
          </p:nvPr>
        </p:nvSpPr>
        <p:spPr/>
        <p:txBody>
          <a:bodyPr/>
          <a:lstStyle/>
          <a:p>
            <a:fld id="{E5216907-DAFC-4D57-92EF-5BD648EAFB26}" type="slidenum">
              <a:rPr lang="en-US" smtClean="0"/>
              <a:t>‹#›</a:t>
            </a:fld>
            <a:endParaRPr lang="en-US"/>
          </a:p>
        </p:txBody>
      </p:sp>
    </p:spTree>
    <p:extLst>
      <p:ext uri="{BB962C8B-B14F-4D97-AF65-F5344CB8AC3E}">
        <p14:creationId xmlns:p14="http://schemas.microsoft.com/office/powerpoint/2010/main" val="120599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49CF5-B948-4D49-BD80-EA422EF19C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714C23-1E70-41FD-AD5B-EBF042DD8F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B86BF0-9DE9-4946-BB70-3C63054DC3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A3125E-92B0-4E28-B548-34B5923D3EA7}"/>
              </a:ext>
            </a:extLst>
          </p:cNvPr>
          <p:cNvSpPr>
            <a:spLocks noGrp="1"/>
          </p:cNvSpPr>
          <p:nvPr>
            <p:ph type="dt" sz="half" idx="10"/>
          </p:nvPr>
        </p:nvSpPr>
        <p:spPr/>
        <p:txBody>
          <a:bodyPr/>
          <a:lstStyle/>
          <a:p>
            <a:fld id="{860B902E-B278-4100-B1CD-2B7007528D4A}" type="datetimeFigureOut">
              <a:rPr lang="en-US" smtClean="0"/>
              <a:t>11/4/2025</a:t>
            </a:fld>
            <a:endParaRPr lang="en-US"/>
          </a:p>
        </p:txBody>
      </p:sp>
      <p:sp>
        <p:nvSpPr>
          <p:cNvPr id="6" name="Footer Placeholder 5">
            <a:extLst>
              <a:ext uri="{FF2B5EF4-FFF2-40B4-BE49-F238E27FC236}">
                <a16:creationId xmlns:a16="http://schemas.microsoft.com/office/drawing/2014/main" id="{29C86B6E-F43B-4DD5-8A44-59D391CD10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EC2068-4D0B-42E2-BE95-87B6D47B370A}"/>
              </a:ext>
            </a:extLst>
          </p:cNvPr>
          <p:cNvSpPr>
            <a:spLocks noGrp="1"/>
          </p:cNvSpPr>
          <p:nvPr>
            <p:ph type="sldNum" sz="quarter" idx="12"/>
          </p:nvPr>
        </p:nvSpPr>
        <p:spPr/>
        <p:txBody>
          <a:bodyPr/>
          <a:lstStyle/>
          <a:p>
            <a:fld id="{F8864826-0A38-40FB-8506-D30EAB4022BC}" type="slidenum">
              <a:rPr lang="en-US" smtClean="0"/>
              <a:t>‹#›</a:t>
            </a:fld>
            <a:endParaRPr lang="en-US"/>
          </a:p>
        </p:txBody>
      </p:sp>
    </p:spTree>
    <p:extLst>
      <p:ext uri="{BB962C8B-B14F-4D97-AF65-F5344CB8AC3E}">
        <p14:creationId xmlns:p14="http://schemas.microsoft.com/office/powerpoint/2010/main" val="915644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F3F33-A740-4E3A-B311-E37848EBA4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BF4770-D448-4326-8E74-0667773A04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B2EE9-49D5-4776-9CD2-BA8A37F135F8}"/>
              </a:ext>
            </a:extLst>
          </p:cNvPr>
          <p:cNvSpPr>
            <a:spLocks noGrp="1"/>
          </p:cNvSpPr>
          <p:nvPr>
            <p:ph type="dt" sz="half" idx="10"/>
          </p:nvPr>
        </p:nvSpPr>
        <p:spPr/>
        <p:txBody>
          <a:bodyPr/>
          <a:lstStyle/>
          <a:p>
            <a:fld id="{860B902E-B278-4100-B1CD-2B7007528D4A}" type="datetimeFigureOut">
              <a:rPr lang="en-US" smtClean="0"/>
              <a:t>11/4/2025</a:t>
            </a:fld>
            <a:endParaRPr lang="en-US"/>
          </a:p>
        </p:txBody>
      </p:sp>
      <p:sp>
        <p:nvSpPr>
          <p:cNvPr id="5" name="Footer Placeholder 4">
            <a:extLst>
              <a:ext uri="{FF2B5EF4-FFF2-40B4-BE49-F238E27FC236}">
                <a16:creationId xmlns:a16="http://schemas.microsoft.com/office/drawing/2014/main" id="{C484A106-E048-4B45-96A5-E478ECDE6E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AA6858-3E2B-4135-A2A2-61A1E5658ED1}"/>
              </a:ext>
            </a:extLst>
          </p:cNvPr>
          <p:cNvSpPr>
            <a:spLocks noGrp="1"/>
          </p:cNvSpPr>
          <p:nvPr>
            <p:ph type="sldNum" sz="quarter" idx="12"/>
          </p:nvPr>
        </p:nvSpPr>
        <p:spPr/>
        <p:txBody>
          <a:bodyPr/>
          <a:lstStyle/>
          <a:p>
            <a:fld id="{F8864826-0A38-40FB-8506-D30EAB4022BC}" type="slidenum">
              <a:rPr lang="en-US" smtClean="0"/>
              <a:t>‹#›</a:t>
            </a:fld>
            <a:endParaRPr lang="en-US"/>
          </a:p>
        </p:txBody>
      </p:sp>
    </p:spTree>
    <p:extLst>
      <p:ext uri="{BB962C8B-B14F-4D97-AF65-F5344CB8AC3E}">
        <p14:creationId xmlns:p14="http://schemas.microsoft.com/office/powerpoint/2010/main" val="3455385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85F3BF-4CF8-45C9-8CE1-D1B6EDE63B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2C8885-60C6-4584-8A42-43B8730E78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0E942-8802-4E5A-B89A-699CC7BA9029}"/>
              </a:ext>
            </a:extLst>
          </p:cNvPr>
          <p:cNvSpPr>
            <a:spLocks noGrp="1"/>
          </p:cNvSpPr>
          <p:nvPr>
            <p:ph type="dt" sz="half" idx="10"/>
          </p:nvPr>
        </p:nvSpPr>
        <p:spPr/>
        <p:txBody>
          <a:bodyPr/>
          <a:lstStyle/>
          <a:p>
            <a:fld id="{860B902E-B278-4100-B1CD-2B7007528D4A}" type="datetimeFigureOut">
              <a:rPr lang="en-US" smtClean="0"/>
              <a:t>11/4/2025</a:t>
            </a:fld>
            <a:endParaRPr lang="en-US"/>
          </a:p>
        </p:txBody>
      </p:sp>
      <p:sp>
        <p:nvSpPr>
          <p:cNvPr id="5" name="Footer Placeholder 4">
            <a:extLst>
              <a:ext uri="{FF2B5EF4-FFF2-40B4-BE49-F238E27FC236}">
                <a16:creationId xmlns:a16="http://schemas.microsoft.com/office/drawing/2014/main" id="{211E7D04-0B53-4941-BB77-C42CDC8789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2C0AF3-DFF4-4351-9D7C-5A4267D659EA}"/>
              </a:ext>
            </a:extLst>
          </p:cNvPr>
          <p:cNvSpPr>
            <a:spLocks noGrp="1"/>
          </p:cNvSpPr>
          <p:nvPr>
            <p:ph type="sldNum" sz="quarter" idx="12"/>
          </p:nvPr>
        </p:nvSpPr>
        <p:spPr/>
        <p:txBody>
          <a:bodyPr/>
          <a:lstStyle/>
          <a:p>
            <a:fld id="{F8864826-0A38-40FB-8506-D30EAB4022BC}" type="slidenum">
              <a:rPr lang="en-US" smtClean="0"/>
              <a:t>‹#›</a:t>
            </a:fld>
            <a:endParaRPr lang="en-US"/>
          </a:p>
        </p:txBody>
      </p:sp>
    </p:spTree>
    <p:extLst>
      <p:ext uri="{BB962C8B-B14F-4D97-AF65-F5344CB8AC3E}">
        <p14:creationId xmlns:p14="http://schemas.microsoft.com/office/powerpoint/2010/main" val="460980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5AF0B-E81D-D502-FFC8-8A6F2AF1B7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9051EF-1467-FDFB-CBDA-817F5D0C009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0B2705-FF78-3700-F215-67B3C165B327}"/>
              </a:ext>
            </a:extLst>
          </p:cNvPr>
          <p:cNvSpPr>
            <a:spLocks noGrp="1"/>
          </p:cNvSpPr>
          <p:nvPr>
            <p:ph type="dt" sz="half" idx="10"/>
          </p:nvPr>
        </p:nvSpPr>
        <p:spPr/>
        <p:txBody>
          <a:bodyPr/>
          <a:lstStyle/>
          <a:p>
            <a:fld id="{4F7455A3-2C1A-43A1-91E5-F1AD842F7AA2}" type="datetimeFigureOut">
              <a:rPr lang="en-US" smtClean="0"/>
              <a:t>11/4/2025</a:t>
            </a:fld>
            <a:endParaRPr lang="en-US"/>
          </a:p>
        </p:txBody>
      </p:sp>
      <p:sp>
        <p:nvSpPr>
          <p:cNvPr id="5" name="Footer Placeholder 4">
            <a:extLst>
              <a:ext uri="{FF2B5EF4-FFF2-40B4-BE49-F238E27FC236}">
                <a16:creationId xmlns:a16="http://schemas.microsoft.com/office/drawing/2014/main" id="{294E0ABD-0301-2E4E-8F86-ED2406D47B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64A7DE-6ACA-C582-AA3A-CD82FCF265D3}"/>
              </a:ext>
            </a:extLst>
          </p:cNvPr>
          <p:cNvSpPr>
            <a:spLocks noGrp="1"/>
          </p:cNvSpPr>
          <p:nvPr>
            <p:ph type="sldNum" sz="quarter" idx="12"/>
          </p:nvPr>
        </p:nvSpPr>
        <p:spPr/>
        <p:txBody>
          <a:bodyPr/>
          <a:lstStyle/>
          <a:p>
            <a:fld id="{E5216907-DAFC-4D57-92EF-5BD648EAFB26}" type="slidenum">
              <a:rPr lang="en-US" smtClean="0"/>
              <a:t>‹#›</a:t>
            </a:fld>
            <a:endParaRPr lang="en-US"/>
          </a:p>
        </p:txBody>
      </p:sp>
    </p:spTree>
    <p:extLst>
      <p:ext uri="{BB962C8B-B14F-4D97-AF65-F5344CB8AC3E}">
        <p14:creationId xmlns:p14="http://schemas.microsoft.com/office/powerpoint/2010/main" val="2285409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B15EB-6367-CB72-07F1-7D1A8434D9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ED73D8-4A4B-B776-F9A9-48EF81AB4D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4D9ECF-E220-AEE2-D721-FA65AED5D0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B33A0A-5B70-CAED-3B2D-90FEEBBA7E67}"/>
              </a:ext>
            </a:extLst>
          </p:cNvPr>
          <p:cNvSpPr>
            <a:spLocks noGrp="1"/>
          </p:cNvSpPr>
          <p:nvPr>
            <p:ph type="dt" sz="half" idx="10"/>
          </p:nvPr>
        </p:nvSpPr>
        <p:spPr/>
        <p:txBody>
          <a:bodyPr/>
          <a:lstStyle/>
          <a:p>
            <a:fld id="{4F7455A3-2C1A-43A1-91E5-F1AD842F7AA2}" type="datetimeFigureOut">
              <a:rPr lang="en-US" smtClean="0"/>
              <a:t>11/4/2025</a:t>
            </a:fld>
            <a:endParaRPr lang="en-US"/>
          </a:p>
        </p:txBody>
      </p:sp>
      <p:sp>
        <p:nvSpPr>
          <p:cNvPr id="6" name="Footer Placeholder 5">
            <a:extLst>
              <a:ext uri="{FF2B5EF4-FFF2-40B4-BE49-F238E27FC236}">
                <a16:creationId xmlns:a16="http://schemas.microsoft.com/office/drawing/2014/main" id="{65386247-2A1F-1BF1-CA67-E8A70D425C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DE41C3-A554-AA3A-7D64-AD56D5390AE0}"/>
              </a:ext>
            </a:extLst>
          </p:cNvPr>
          <p:cNvSpPr>
            <a:spLocks noGrp="1"/>
          </p:cNvSpPr>
          <p:nvPr>
            <p:ph type="sldNum" sz="quarter" idx="12"/>
          </p:nvPr>
        </p:nvSpPr>
        <p:spPr/>
        <p:txBody>
          <a:bodyPr/>
          <a:lstStyle/>
          <a:p>
            <a:fld id="{E5216907-DAFC-4D57-92EF-5BD648EAFB26}" type="slidenum">
              <a:rPr lang="en-US" smtClean="0"/>
              <a:t>‹#›</a:t>
            </a:fld>
            <a:endParaRPr lang="en-US"/>
          </a:p>
        </p:txBody>
      </p:sp>
    </p:spTree>
    <p:extLst>
      <p:ext uri="{BB962C8B-B14F-4D97-AF65-F5344CB8AC3E}">
        <p14:creationId xmlns:p14="http://schemas.microsoft.com/office/powerpoint/2010/main" val="3883498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3981-6DD7-8935-F8B5-1076189A05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868D3B-51AD-524D-E6AB-9431B642DC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A1B86C-17B8-691A-7D56-7C22E3C718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A2991C-43E1-A1EA-E49E-A14976C4D9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1902A0-2774-D04B-98D6-326F8A310E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5AF65E-012A-5514-D68F-A59F37E24EA5}"/>
              </a:ext>
            </a:extLst>
          </p:cNvPr>
          <p:cNvSpPr>
            <a:spLocks noGrp="1"/>
          </p:cNvSpPr>
          <p:nvPr>
            <p:ph type="dt" sz="half" idx="10"/>
          </p:nvPr>
        </p:nvSpPr>
        <p:spPr/>
        <p:txBody>
          <a:bodyPr/>
          <a:lstStyle/>
          <a:p>
            <a:fld id="{4F7455A3-2C1A-43A1-91E5-F1AD842F7AA2}" type="datetimeFigureOut">
              <a:rPr lang="en-US" smtClean="0"/>
              <a:t>11/4/2025</a:t>
            </a:fld>
            <a:endParaRPr lang="en-US"/>
          </a:p>
        </p:txBody>
      </p:sp>
      <p:sp>
        <p:nvSpPr>
          <p:cNvPr id="8" name="Footer Placeholder 7">
            <a:extLst>
              <a:ext uri="{FF2B5EF4-FFF2-40B4-BE49-F238E27FC236}">
                <a16:creationId xmlns:a16="http://schemas.microsoft.com/office/drawing/2014/main" id="{F385B196-0136-7C7D-8AF0-C0A850B8B9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135449-49B0-C1B5-5F38-7B5D7CF42553}"/>
              </a:ext>
            </a:extLst>
          </p:cNvPr>
          <p:cNvSpPr>
            <a:spLocks noGrp="1"/>
          </p:cNvSpPr>
          <p:nvPr>
            <p:ph type="sldNum" sz="quarter" idx="12"/>
          </p:nvPr>
        </p:nvSpPr>
        <p:spPr/>
        <p:txBody>
          <a:bodyPr/>
          <a:lstStyle/>
          <a:p>
            <a:fld id="{E5216907-DAFC-4D57-92EF-5BD648EAFB26}" type="slidenum">
              <a:rPr lang="en-US" smtClean="0"/>
              <a:t>‹#›</a:t>
            </a:fld>
            <a:endParaRPr lang="en-US"/>
          </a:p>
        </p:txBody>
      </p:sp>
    </p:spTree>
    <p:extLst>
      <p:ext uri="{BB962C8B-B14F-4D97-AF65-F5344CB8AC3E}">
        <p14:creationId xmlns:p14="http://schemas.microsoft.com/office/powerpoint/2010/main" val="1187436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F7C78-D61F-96F6-479E-6FF8CAF0E4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0DFDE3-51EE-AFE5-2F3C-A837B94ED15D}"/>
              </a:ext>
            </a:extLst>
          </p:cNvPr>
          <p:cNvSpPr>
            <a:spLocks noGrp="1"/>
          </p:cNvSpPr>
          <p:nvPr>
            <p:ph type="dt" sz="half" idx="10"/>
          </p:nvPr>
        </p:nvSpPr>
        <p:spPr/>
        <p:txBody>
          <a:bodyPr/>
          <a:lstStyle/>
          <a:p>
            <a:fld id="{4F7455A3-2C1A-43A1-91E5-F1AD842F7AA2}" type="datetimeFigureOut">
              <a:rPr lang="en-US" smtClean="0"/>
              <a:t>11/4/2025</a:t>
            </a:fld>
            <a:endParaRPr lang="en-US"/>
          </a:p>
        </p:txBody>
      </p:sp>
      <p:sp>
        <p:nvSpPr>
          <p:cNvPr id="4" name="Footer Placeholder 3">
            <a:extLst>
              <a:ext uri="{FF2B5EF4-FFF2-40B4-BE49-F238E27FC236}">
                <a16:creationId xmlns:a16="http://schemas.microsoft.com/office/drawing/2014/main" id="{F5E5CC37-D166-99DA-0A37-1AE38F046C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5DFAA-8978-C871-D236-D74C585F5D73}"/>
              </a:ext>
            </a:extLst>
          </p:cNvPr>
          <p:cNvSpPr>
            <a:spLocks noGrp="1"/>
          </p:cNvSpPr>
          <p:nvPr>
            <p:ph type="sldNum" sz="quarter" idx="12"/>
          </p:nvPr>
        </p:nvSpPr>
        <p:spPr/>
        <p:txBody>
          <a:bodyPr/>
          <a:lstStyle/>
          <a:p>
            <a:fld id="{E5216907-DAFC-4D57-92EF-5BD648EAFB26}" type="slidenum">
              <a:rPr lang="en-US" smtClean="0"/>
              <a:t>‹#›</a:t>
            </a:fld>
            <a:endParaRPr lang="en-US"/>
          </a:p>
        </p:txBody>
      </p:sp>
    </p:spTree>
    <p:extLst>
      <p:ext uri="{BB962C8B-B14F-4D97-AF65-F5344CB8AC3E}">
        <p14:creationId xmlns:p14="http://schemas.microsoft.com/office/powerpoint/2010/main" val="617355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F9A0A8-16C9-1F58-C9DC-873F898DFDF4}"/>
              </a:ext>
            </a:extLst>
          </p:cNvPr>
          <p:cNvSpPr>
            <a:spLocks noGrp="1"/>
          </p:cNvSpPr>
          <p:nvPr>
            <p:ph type="dt" sz="half" idx="10"/>
          </p:nvPr>
        </p:nvSpPr>
        <p:spPr/>
        <p:txBody>
          <a:bodyPr/>
          <a:lstStyle/>
          <a:p>
            <a:fld id="{4F7455A3-2C1A-43A1-91E5-F1AD842F7AA2}" type="datetimeFigureOut">
              <a:rPr lang="en-US" smtClean="0"/>
              <a:t>11/4/2025</a:t>
            </a:fld>
            <a:endParaRPr lang="en-US"/>
          </a:p>
        </p:txBody>
      </p:sp>
      <p:sp>
        <p:nvSpPr>
          <p:cNvPr id="3" name="Footer Placeholder 2">
            <a:extLst>
              <a:ext uri="{FF2B5EF4-FFF2-40B4-BE49-F238E27FC236}">
                <a16:creationId xmlns:a16="http://schemas.microsoft.com/office/drawing/2014/main" id="{BD054D20-A0DB-6F12-E2A3-D769B3CF72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C593E3-8804-F9F7-76B0-449464FE2A88}"/>
              </a:ext>
            </a:extLst>
          </p:cNvPr>
          <p:cNvSpPr>
            <a:spLocks noGrp="1"/>
          </p:cNvSpPr>
          <p:nvPr>
            <p:ph type="sldNum" sz="quarter" idx="12"/>
          </p:nvPr>
        </p:nvSpPr>
        <p:spPr/>
        <p:txBody>
          <a:bodyPr/>
          <a:lstStyle/>
          <a:p>
            <a:fld id="{E5216907-DAFC-4D57-92EF-5BD648EAFB26}" type="slidenum">
              <a:rPr lang="en-US" smtClean="0"/>
              <a:t>‹#›</a:t>
            </a:fld>
            <a:endParaRPr lang="en-US"/>
          </a:p>
        </p:txBody>
      </p:sp>
    </p:spTree>
    <p:extLst>
      <p:ext uri="{BB962C8B-B14F-4D97-AF65-F5344CB8AC3E}">
        <p14:creationId xmlns:p14="http://schemas.microsoft.com/office/powerpoint/2010/main" val="142512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9619B-EEF6-69BC-3A42-EAAF0B01BE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6E6A2C-7601-0965-F196-95E728BD98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4C77AC-A457-95C3-6C20-6FE18E43F0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41D4B4-A64A-5F57-05F3-A4A0D78B38CB}"/>
              </a:ext>
            </a:extLst>
          </p:cNvPr>
          <p:cNvSpPr>
            <a:spLocks noGrp="1"/>
          </p:cNvSpPr>
          <p:nvPr>
            <p:ph type="dt" sz="half" idx="10"/>
          </p:nvPr>
        </p:nvSpPr>
        <p:spPr/>
        <p:txBody>
          <a:bodyPr/>
          <a:lstStyle/>
          <a:p>
            <a:fld id="{4F7455A3-2C1A-43A1-91E5-F1AD842F7AA2}" type="datetimeFigureOut">
              <a:rPr lang="en-US" smtClean="0"/>
              <a:t>11/4/2025</a:t>
            </a:fld>
            <a:endParaRPr lang="en-US"/>
          </a:p>
        </p:txBody>
      </p:sp>
      <p:sp>
        <p:nvSpPr>
          <p:cNvPr id="6" name="Footer Placeholder 5">
            <a:extLst>
              <a:ext uri="{FF2B5EF4-FFF2-40B4-BE49-F238E27FC236}">
                <a16:creationId xmlns:a16="http://schemas.microsoft.com/office/drawing/2014/main" id="{E605C961-F947-D712-E534-B0D101C113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38EDA4-7784-63B4-C70D-B494F2DF913E}"/>
              </a:ext>
            </a:extLst>
          </p:cNvPr>
          <p:cNvSpPr>
            <a:spLocks noGrp="1"/>
          </p:cNvSpPr>
          <p:nvPr>
            <p:ph type="sldNum" sz="quarter" idx="12"/>
          </p:nvPr>
        </p:nvSpPr>
        <p:spPr/>
        <p:txBody>
          <a:bodyPr/>
          <a:lstStyle/>
          <a:p>
            <a:fld id="{E5216907-DAFC-4D57-92EF-5BD648EAFB26}" type="slidenum">
              <a:rPr lang="en-US" smtClean="0"/>
              <a:t>‹#›</a:t>
            </a:fld>
            <a:endParaRPr lang="en-US"/>
          </a:p>
        </p:txBody>
      </p:sp>
    </p:spTree>
    <p:extLst>
      <p:ext uri="{BB962C8B-B14F-4D97-AF65-F5344CB8AC3E}">
        <p14:creationId xmlns:p14="http://schemas.microsoft.com/office/powerpoint/2010/main" val="25755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791DA-D556-30A2-CF57-5965F4D4A7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2BF5C5-53F6-9B7D-DAD9-BE83015388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01683D-FC8B-659D-7651-F5D780A4A4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64EB8D-6304-DE7D-C050-4D08B3F47138}"/>
              </a:ext>
            </a:extLst>
          </p:cNvPr>
          <p:cNvSpPr>
            <a:spLocks noGrp="1"/>
          </p:cNvSpPr>
          <p:nvPr>
            <p:ph type="dt" sz="half" idx="10"/>
          </p:nvPr>
        </p:nvSpPr>
        <p:spPr/>
        <p:txBody>
          <a:bodyPr/>
          <a:lstStyle/>
          <a:p>
            <a:fld id="{4F7455A3-2C1A-43A1-91E5-F1AD842F7AA2}" type="datetimeFigureOut">
              <a:rPr lang="en-US" smtClean="0"/>
              <a:t>11/4/2025</a:t>
            </a:fld>
            <a:endParaRPr lang="en-US"/>
          </a:p>
        </p:txBody>
      </p:sp>
      <p:sp>
        <p:nvSpPr>
          <p:cNvPr id="6" name="Footer Placeholder 5">
            <a:extLst>
              <a:ext uri="{FF2B5EF4-FFF2-40B4-BE49-F238E27FC236}">
                <a16:creationId xmlns:a16="http://schemas.microsoft.com/office/drawing/2014/main" id="{A8F47AE6-E0D3-E444-632D-A2F6895D23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F8FDE0-C9C5-7873-D2A3-7F1E92E1B6EF}"/>
              </a:ext>
            </a:extLst>
          </p:cNvPr>
          <p:cNvSpPr>
            <a:spLocks noGrp="1"/>
          </p:cNvSpPr>
          <p:nvPr>
            <p:ph type="sldNum" sz="quarter" idx="12"/>
          </p:nvPr>
        </p:nvSpPr>
        <p:spPr/>
        <p:txBody>
          <a:bodyPr/>
          <a:lstStyle/>
          <a:p>
            <a:fld id="{E5216907-DAFC-4D57-92EF-5BD648EAFB26}" type="slidenum">
              <a:rPr lang="en-US" smtClean="0"/>
              <a:t>‹#›</a:t>
            </a:fld>
            <a:endParaRPr lang="en-US"/>
          </a:p>
        </p:txBody>
      </p:sp>
    </p:spTree>
    <p:extLst>
      <p:ext uri="{BB962C8B-B14F-4D97-AF65-F5344CB8AC3E}">
        <p14:creationId xmlns:p14="http://schemas.microsoft.com/office/powerpoint/2010/main" val="3425047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9000" b="-1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C9EA7F-558A-DBCA-B572-4EDDC639AE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995195-5883-CDBE-193F-1EEDEEDFD1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2D51F7-662B-8E6A-055C-9C592B2FFC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F7455A3-2C1A-43A1-91E5-F1AD842F7AA2}" type="datetimeFigureOut">
              <a:rPr lang="en-US" smtClean="0"/>
              <a:t>11/4/2025</a:t>
            </a:fld>
            <a:endParaRPr lang="en-US"/>
          </a:p>
        </p:txBody>
      </p:sp>
      <p:sp>
        <p:nvSpPr>
          <p:cNvPr id="5" name="Footer Placeholder 4">
            <a:extLst>
              <a:ext uri="{FF2B5EF4-FFF2-40B4-BE49-F238E27FC236}">
                <a16:creationId xmlns:a16="http://schemas.microsoft.com/office/drawing/2014/main" id="{34E14454-3045-1534-E7B5-B659C20A78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3383C06-A9D1-0D48-1A78-1A6C9275C6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5216907-DAFC-4D57-92EF-5BD648EAFB26}" type="slidenum">
              <a:rPr lang="en-US" smtClean="0"/>
              <a:t>‹#›</a:t>
            </a:fld>
            <a:endParaRPr lang="en-US"/>
          </a:p>
        </p:txBody>
      </p:sp>
    </p:spTree>
    <p:extLst>
      <p:ext uri="{BB962C8B-B14F-4D97-AF65-F5344CB8AC3E}">
        <p14:creationId xmlns:p14="http://schemas.microsoft.com/office/powerpoint/2010/main" val="7317959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338694-6A8E-4F80-AA71-51C1BE7576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6AEABF-1DF8-4AA5-93EA-0B125C6556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CAB5B2-7CDC-4BDB-BD97-69CD8E724E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0B902E-B278-4100-B1CD-2B7007528D4A}" type="datetimeFigureOut">
              <a:rPr lang="en-US" smtClean="0"/>
              <a:t>11/4/2025</a:t>
            </a:fld>
            <a:endParaRPr lang="en-US"/>
          </a:p>
        </p:txBody>
      </p:sp>
      <p:sp>
        <p:nvSpPr>
          <p:cNvPr id="5" name="Footer Placeholder 4">
            <a:extLst>
              <a:ext uri="{FF2B5EF4-FFF2-40B4-BE49-F238E27FC236}">
                <a16:creationId xmlns:a16="http://schemas.microsoft.com/office/drawing/2014/main" id="{511AD335-5CCD-474A-BC0F-42A93B5521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58EE56-9C24-4FE6-9FD8-99A175B8DC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864826-0A38-40FB-8506-D30EAB4022BC}" type="slidenum">
              <a:rPr lang="en-US" smtClean="0"/>
              <a:t>‹#›</a:t>
            </a:fld>
            <a:endParaRPr lang="en-US"/>
          </a:p>
        </p:txBody>
      </p:sp>
    </p:spTree>
    <p:extLst>
      <p:ext uri="{BB962C8B-B14F-4D97-AF65-F5344CB8AC3E}">
        <p14:creationId xmlns:p14="http://schemas.microsoft.com/office/powerpoint/2010/main" val="26480749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54A1518-ED80-B304-DCF2-6EAD3A3278F3}"/>
              </a:ext>
            </a:extLst>
          </p:cNvPr>
          <p:cNvSpPr>
            <a:spLocks noGrp="1"/>
          </p:cNvSpPr>
          <p:nvPr>
            <p:ph type="subTitle" idx="1"/>
          </p:nvPr>
        </p:nvSpPr>
        <p:spPr>
          <a:xfrm>
            <a:off x="1671150" y="3249305"/>
            <a:ext cx="5896070" cy="985922"/>
          </a:xfrm>
        </p:spPr>
        <p:txBody>
          <a:bodyPr>
            <a:normAutofit/>
          </a:bodyPr>
          <a:lstStyle/>
          <a:p>
            <a:r>
              <a:rPr lang="en-US" sz="4800">
                <a:latin typeface="Paperlane"/>
              </a:rPr>
              <a:t> </a:t>
            </a:r>
            <a:endParaRPr lang="en-US" sz="8000">
              <a:solidFill>
                <a:schemeClr val="accent1">
                  <a:lumMod val="75000"/>
                </a:schemeClr>
              </a:solidFill>
              <a:latin typeface="Montserrat" panose="00000500000000000000" pitchFamily="2" charset="0"/>
            </a:endParaRPr>
          </a:p>
        </p:txBody>
      </p:sp>
    </p:spTree>
    <p:extLst>
      <p:ext uri="{BB962C8B-B14F-4D97-AF65-F5344CB8AC3E}">
        <p14:creationId xmlns:p14="http://schemas.microsoft.com/office/powerpoint/2010/main" val="3603427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BA46B"/>
        </a:solidFill>
        <a:effectLst/>
      </p:bgPr>
    </p:bg>
    <p:spTree>
      <p:nvGrpSpPr>
        <p:cNvPr id="1" name="">
          <a:extLst>
            <a:ext uri="{FF2B5EF4-FFF2-40B4-BE49-F238E27FC236}">
              <a16:creationId xmlns:a16="http://schemas.microsoft.com/office/drawing/2014/main" id="{42FFA032-654E-3047-202B-69E673FD8E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176780-0981-B978-89CF-D5B866E8B076}"/>
              </a:ext>
            </a:extLst>
          </p:cNvPr>
          <p:cNvSpPr>
            <a:spLocks noGrp="1"/>
          </p:cNvSpPr>
          <p:nvPr>
            <p:ph type="title"/>
          </p:nvPr>
        </p:nvSpPr>
        <p:spPr>
          <a:xfrm>
            <a:off x="721468" y="982753"/>
            <a:ext cx="10749064" cy="1899912"/>
          </a:xfrm>
        </p:spPr>
        <p:txBody>
          <a:bodyPr vert="horz" lIns="91440" tIns="45720" rIns="91440" bIns="45720" rtlCol="0">
            <a:normAutofit fontScale="90000"/>
          </a:bodyPr>
          <a:lstStyle/>
          <a:p>
            <a:pPr algn="ctr" fontAlgn="base"/>
            <a:br>
              <a:rPr lang="en-US" sz="4000" b="1" dirty="0">
                <a:latin typeface="Montserrat" panose="00000500000000000000" pitchFamily="2" charset="0"/>
              </a:rPr>
            </a:br>
            <a:br>
              <a:rPr lang="en-US" sz="4900" dirty="0"/>
            </a:br>
            <a:br>
              <a:rPr lang="en-US" sz="4900" dirty="0"/>
            </a:br>
            <a:r>
              <a:rPr lang="en-US" sz="6000" dirty="0"/>
              <a:t>They are to call the elders.</a:t>
            </a:r>
            <a:br>
              <a:rPr lang="en-US" sz="6000" b="1" dirty="0"/>
            </a:br>
            <a:r>
              <a:rPr lang="en-US" sz="6000" b="1" dirty="0"/>
              <a:t>The elders come and pray.</a:t>
            </a:r>
            <a:br>
              <a:rPr lang="en-US" sz="4900" b="1" dirty="0"/>
            </a:br>
            <a:br>
              <a:rPr lang="en-US" dirty="0"/>
            </a:br>
            <a:br>
              <a:rPr lang="en-US" sz="4000" dirty="0">
                <a:latin typeface="Book Antiqua" panose="02040602050305030304" pitchFamily="18" charset="0"/>
              </a:rPr>
            </a:br>
            <a:r>
              <a:rPr lang="en-US" sz="4000" dirty="0">
                <a:latin typeface="Montserrat"/>
              </a:rPr>
              <a:t> </a:t>
            </a:r>
          </a:p>
        </p:txBody>
      </p:sp>
    </p:spTree>
    <p:extLst>
      <p:ext uri="{BB962C8B-B14F-4D97-AF65-F5344CB8AC3E}">
        <p14:creationId xmlns:p14="http://schemas.microsoft.com/office/powerpoint/2010/main" val="3557388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BA46B"/>
        </a:solidFill>
        <a:effectLst/>
      </p:bgPr>
    </p:bg>
    <p:spTree>
      <p:nvGrpSpPr>
        <p:cNvPr id="1" name="">
          <a:extLst>
            <a:ext uri="{FF2B5EF4-FFF2-40B4-BE49-F238E27FC236}">
              <a16:creationId xmlns:a16="http://schemas.microsoft.com/office/drawing/2014/main" id="{9087E8E0-69E4-06F2-7D90-B73C02819F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849528-DB84-168E-45C3-0A17C7198CB3}"/>
              </a:ext>
            </a:extLst>
          </p:cNvPr>
          <p:cNvSpPr>
            <a:spLocks noGrp="1"/>
          </p:cNvSpPr>
          <p:nvPr>
            <p:ph type="title"/>
          </p:nvPr>
        </p:nvSpPr>
        <p:spPr>
          <a:xfrm>
            <a:off x="721468" y="576353"/>
            <a:ext cx="10749064" cy="1899912"/>
          </a:xfrm>
        </p:spPr>
        <p:txBody>
          <a:bodyPr vert="horz" lIns="91440" tIns="45720" rIns="91440" bIns="45720" rtlCol="0">
            <a:normAutofit fontScale="90000"/>
          </a:bodyPr>
          <a:lstStyle/>
          <a:p>
            <a:pPr algn="ctr" fontAlgn="base"/>
            <a:br>
              <a:rPr lang="en-US" sz="4000" b="1" dirty="0">
                <a:latin typeface="Montserrat" panose="00000500000000000000" pitchFamily="2" charset="0"/>
              </a:rPr>
            </a:br>
            <a:br>
              <a:rPr lang="en-US" sz="4900" dirty="0"/>
            </a:br>
            <a:br>
              <a:rPr lang="en-US" sz="4900" dirty="0"/>
            </a:br>
            <a:br>
              <a:rPr lang="en-US" sz="4900" b="1" dirty="0"/>
            </a:br>
            <a:br>
              <a:rPr lang="en-US" sz="4900" b="1" dirty="0"/>
            </a:br>
            <a:br>
              <a:rPr lang="en-US" sz="4900" b="1" dirty="0"/>
            </a:br>
            <a:r>
              <a:rPr lang="en-US" sz="6000" dirty="0"/>
              <a:t>They are to call the elders.</a:t>
            </a:r>
            <a:br>
              <a:rPr lang="en-US" sz="6000" dirty="0"/>
            </a:br>
            <a:r>
              <a:rPr lang="en-US" sz="6000" dirty="0"/>
              <a:t>The elders come and pray.</a:t>
            </a:r>
            <a:br>
              <a:rPr lang="en-US" sz="6000" dirty="0"/>
            </a:br>
            <a:r>
              <a:rPr lang="en-US" sz="6000" b="1" dirty="0"/>
              <a:t>They anoint with oil.</a:t>
            </a:r>
            <a:br>
              <a:rPr lang="en-US" sz="4900" b="1" dirty="0"/>
            </a:br>
            <a:br>
              <a:rPr lang="en-US" dirty="0"/>
            </a:br>
            <a:br>
              <a:rPr lang="en-US" sz="4000" dirty="0">
                <a:latin typeface="Book Antiqua" panose="02040602050305030304" pitchFamily="18" charset="0"/>
              </a:rPr>
            </a:br>
            <a:r>
              <a:rPr lang="en-US" sz="4000" dirty="0">
                <a:latin typeface="Montserrat"/>
              </a:rPr>
              <a:t> </a:t>
            </a:r>
          </a:p>
        </p:txBody>
      </p:sp>
    </p:spTree>
    <p:extLst>
      <p:ext uri="{BB962C8B-B14F-4D97-AF65-F5344CB8AC3E}">
        <p14:creationId xmlns:p14="http://schemas.microsoft.com/office/powerpoint/2010/main" val="2212312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BA46B"/>
        </a:solidFill>
        <a:effectLst/>
      </p:bgPr>
    </p:bg>
    <p:spTree>
      <p:nvGrpSpPr>
        <p:cNvPr id="1" name="">
          <a:extLst>
            <a:ext uri="{FF2B5EF4-FFF2-40B4-BE49-F238E27FC236}">
              <a16:creationId xmlns:a16="http://schemas.microsoft.com/office/drawing/2014/main" id="{5DA63ED6-32AD-83CB-9780-07E74B5695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1254F6-18CA-9719-7831-88C3503016F6}"/>
              </a:ext>
            </a:extLst>
          </p:cNvPr>
          <p:cNvSpPr>
            <a:spLocks noGrp="1"/>
          </p:cNvSpPr>
          <p:nvPr>
            <p:ph type="title"/>
          </p:nvPr>
        </p:nvSpPr>
        <p:spPr>
          <a:xfrm>
            <a:off x="721468" y="1647771"/>
            <a:ext cx="10749064" cy="1899912"/>
          </a:xfrm>
        </p:spPr>
        <p:txBody>
          <a:bodyPr vert="horz" lIns="91440" tIns="45720" rIns="91440" bIns="45720" rtlCol="0">
            <a:normAutofit fontScale="90000"/>
          </a:bodyPr>
          <a:lstStyle/>
          <a:p>
            <a:pPr algn="ctr" fontAlgn="base"/>
            <a:br>
              <a:rPr lang="en-US" sz="4000" b="1" dirty="0">
                <a:latin typeface="Montserrat" panose="00000500000000000000" pitchFamily="2" charset="0"/>
              </a:rPr>
            </a:br>
            <a:br>
              <a:rPr lang="en-US" sz="4900" dirty="0"/>
            </a:br>
            <a:br>
              <a:rPr lang="en-US" sz="4900" dirty="0"/>
            </a:br>
            <a:br>
              <a:rPr lang="en-US" sz="4900" b="1" dirty="0"/>
            </a:br>
            <a:br>
              <a:rPr lang="en-US" sz="4900" b="1" dirty="0"/>
            </a:br>
            <a:r>
              <a:rPr lang="en-US" sz="6000" dirty="0"/>
              <a:t>They are to call the elders.</a:t>
            </a:r>
            <a:br>
              <a:rPr lang="en-US" sz="6000" dirty="0"/>
            </a:br>
            <a:r>
              <a:rPr lang="en-US" sz="6000" dirty="0"/>
              <a:t>The elders come and pray.</a:t>
            </a:r>
            <a:br>
              <a:rPr lang="en-US" sz="6000" dirty="0"/>
            </a:br>
            <a:r>
              <a:rPr lang="en-US" sz="6000" dirty="0"/>
              <a:t>They anoint with oil.</a:t>
            </a:r>
            <a:br>
              <a:rPr lang="en-US" sz="6000" dirty="0"/>
            </a:br>
            <a:r>
              <a:rPr lang="en-US" sz="6000" b="1" dirty="0"/>
              <a:t>They pray in the name of the Lord.</a:t>
            </a:r>
            <a:br>
              <a:rPr lang="en-US" sz="4900" b="1" dirty="0"/>
            </a:br>
            <a:br>
              <a:rPr lang="en-US" dirty="0"/>
            </a:br>
            <a:br>
              <a:rPr lang="en-US" sz="4000" dirty="0">
                <a:latin typeface="Book Antiqua" panose="02040602050305030304" pitchFamily="18" charset="0"/>
              </a:rPr>
            </a:br>
            <a:r>
              <a:rPr lang="en-US" sz="4000" dirty="0">
                <a:latin typeface="Montserrat"/>
              </a:rPr>
              <a:t> </a:t>
            </a:r>
          </a:p>
        </p:txBody>
      </p:sp>
    </p:spTree>
    <p:extLst>
      <p:ext uri="{BB962C8B-B14F-4D97-AF65-F5344CB8AC3E}">
        <p14:creationId xmlns:p14="http://schemas.microsoft.com/office/powerpoint/2010/main" val="518880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a:extLst>
            <a:ext uri="{FF2B5EF4-FFF2-40B4-BE49-F238E27FC236}">
              <a16:creationId xmlns:a16="http://schemas.microsoft.com/office/drawing/2014/main" id="{A1228570-7D84-B61E-4F63-0F7A68EC62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95BD94-2B67-8C2B-C3A4-7425ED48086F}"/>
              </a:ext>
            </a:extLst>
          </p:cNvPr>
          <p:cNvSpPr>
            <a:spLocks noGrp="1"/>
          </p:cNvSpPr>
          <p:nvPr>
            <p:ph type="title"/>
          </p:nvPr>
        </p:nvSpPr>
        <p:spPr>
          <a:xfrm>
            <a:off x="852791" y="3949235"/>
            <a:ext cx="10486417" cy="365542"/>
          </a:xfrm>
          <a:solidFill>
            <a:schemeClr val="accent2">
              <a:lumMod val="50000"/>
            </a:schemeClr>
          </a:solidFill>
        </p:spPr>
        <p:txBody>
          <a:bodyPr vert="horz" lIns="91440" tIns="45720" rIns="91440" bIns="45720" rtlCol="0">
            <a:normAutofit fontScale="90000"/>
          </a:bodyPr>
          <a:lstStyle/>
          <a:p>
            <a:pPr algn="ctr" fontAlgn="base"/>
            <a:r>
              <a:rPr lang="en-US" sz="2700" b="1" i="1" dirty="0">
                <a:solidFill>
                  <a:srgbClr val="F8B155"/>
                </a:solidFill>
              </a:rPr>
              <a:t>We’re to ask in faith, without doubt, knowing that God gives generously to all without reproach. </a:t>
            </a:r>
            <a:br>
              <a:rPr lang="en-US" sz="2700" b="1" i="1" dirty="0">
                <a:solidFill>
                  <a:schemeClr val="bg1"/>
                </a:solidFill>
              </a:rPr>
            </a:br>
            <a:r>
              <a:rPr lang="en-US" sz="2700" b="1" i="1" dirty="0">
                <a:solidFill>
                  <a:schemeClr val="bg1"/>
                </a:solidFill>
              </a:rPr>
              <a:t> </a:t>
            </a:r>
            <a:r>
              <a:rPr lang="en-US" sz="2700" b="1" dirty="0">
                <a:solidFill>
                  <a:schemeClr val="bg1"/>
                </a:solidFill>
              </a:rPr>
              <a:t>(James 1:5-6)</a:t>
            </a:r>
            <a:br>
              <a:rPr lang="en-US" sz="2700" b="1" dirty="0">
                <a:solidFill>
                  <a:schemeClr val="bg1"/>
                </a:solidFill>
              </a:rPr>
            </a:br>
            <a:br>
              <a:rPr lang="en-US" sz="2700" b="1" dirty="0">
                <a:solidFill>
                  <a:schemeClr val="bg1"/>
                </a:solidFill>
              </a:rPr>
            </a:br>
            <a:r>
              <a:rPr lang="en-US" sz="2700" b="1" i="1" dirty="0">
                <a:solidFill>
                  <a:srgbClr val="F8B155"/>
                </a:solidFill>
              </a:rPr>
              <a:t>We know that every good and every perfect gift is from above—</a:t>
            </a:r>
            <a:br>
              <a:rPr lang="en-US" sz="2700" b="1" i="1" dirty="0">
                <a:solidFill>
                  <a:srgbClr val="F8B155"/>
                </a:solidFill>
              </a:rPr>
            </a:br>
            <a:r>
              <a:rPr lang="en-US" sz="2700" b="1" i="1" dirty="0">
                <a:solidFill>
                  <a:srgbClr val="F8B155"/>
                </a:solidFill>
              </a:rPr>
              <a:t>from our Father of Lights</a:t>
            </a:r>
            <a:br>
              <a:rPr lang="en-US" sz="2700" b="1" i="1" dirty="0">
                <a:solidFill>
                  <a:srgbClr val="F8B155"/>
                </a:solidFill>
              </a:rPr>
            </a:br>
            <a:r>
              <a:rPr lang="en-US" sz="2700" b="1" i="1" dirty="0">
                <a:solidFill>
                  <a:schemeClr val="bg1"/>
                </a:solidFill>
              </a:rPr>
              <a:t> </a:t>
            </a:r>
            <a:r>
              <a:rPr lang="en-US" sz="2700" b="1" dirty="0">
                <a:solidFill>
                  <a:schemeClr val="bg1"/>
                </a:solidFill>
              </a:rPr>
              <a:t>(James 1:17)</a:t>
            </a:r>
            <a:br>
              <a:rPr lang="en-US" sz="2700" b="1" dirty="0">
                <a:solidFill>
                  <a:schemeClr val="bg1"/>
                </a:solidFill>
              </a:rPr>
            </a:br>
            <a:br>
              <a:rPr lang="en-US" sz="2700" b="1" dirty="0">
                <a:solidFill>
                  <a:schemeClr val="bg1"/>
                </a:solidFill>
              </a:rPr>
            </a:br>
            <a:r>
              <a:rPr lang="en-US" sz="2700" b="1" i="1" dirty="0">
                <a:solidFill>
                  <a:srgbClr val="F8B155"/>
                </a:solidFill>
              </a:rPr>
              <a:t>We’re to submit and humble ourselves before the Lord </a:t>
            </a:r>
            <a:br>
              <a:rPr lang="en-US" sz="2700" b="1" i="1" dirty="0">
                <a:solidFill>
                  <a:schemeClr val="bg1"/>
                </a:solidFill>
              </a:rPr>
            </a:br>
            <a:r>
              <a:rPr lang="en-US" sz="2700" b="1" dirty="0">
                <a:solidFill>
                  <a:schemeClr val="bg1"/>
                </a:solidFill>
              </a:rPr>
              <a:t>(James 4: 7, 10)</a:t>
            </a:r>
            <a:br>
              <a:rPr lang="en-US" sz="2700" b="1" dirty="0">
                <a:solidFill>
                  <a:schemeClr val="bg1"/>
                </a:solidFill>
              </a:rPr>
            </a:br>
            <a:br>
              <a:rPr lang="en-US" sz="2700" b="1" dirty="0">
                <a:solidFill>
                  <a:srgbClr val="F8B155"/>
                </a:solidFill>
              </a:rPr>
            </a:br>
            <a:r>
              <a:rPr lang="en-US" sz="2700" b="1" i="1" dirty="0">
                <a:solidFill>
                  <a:srgbClr val="F8B155"/>
                </a:solidFill>
              </a:rPr>
              <a:t>We need to recognize how short this life really is—we are all a mist that appears for a little while and then vanishes. </a:t>
            </a:r>
            <a:br>
              <a:rPr lang="en-US" sz="2700" b="1" i="1" dirty="0">
                <a:solidFill>
                  <a:schemeClr val="bg1"/>
                </a:solidFill>
              </a:rPr>
            </a:br>
            <a:r>
              <a:rPr lang="en-US" sz="2700" b="1" dirty="0">
                <a:solidFill>
                  <a:schemeClr val="bg1"/>
                </a:solidFill>
              </a:rPr>
              <a:t>(James 4:14)</a:t>
            </a:r>
            <a:br>
              <a:rPr lang="en-US" sz="2700" b="1" dirty="0">
                <a:solidFill>
                  <a:schemeClr val="bg1"/>
                </a:solidFill>
              </a:rPr>
            </a:br>
            <a:br>
              <a:rPr lang="en-US" sz="2700" b="1" dirty="0">
                <a:solidFill>
                  <a:srgbClr val="F8B155"/>
                </a:solidFill>
              </a:rPr>
            </a:br>
            <a:r>
              <a:rPr lang="en-US" sz="2700" b="1" i="1" dirty="0">
                <a:solidFill>
                  <a:srgbClr val="F8B155"/>
                </a:solidFill>
              </a:rPr>
              <a:t>We need to remember that the Lord is compassionate and merciful. </a:t>
            </a:r>
            <a:br>
              <a:rPr lang="en-US" sz="2700" b="1" i="1" dirty="0">
                <a:solidFill>
                  <a:schemeClr val="bg1"/>
                </a:solidFill>
              </a:rPr>
            </a:br>
            <a:r>
              <a:rPr lang="en-US" sz="2700" b="1" dirty="0">
                <a:solidFill>
                  <a:schemeClr val="bg1"/>
                </a:solidFill>
              </a:rPr>
              <a:t>(James 5:11)</a:t>
            </a:r>
            <a:br>
              <a:rPr lang="en-US" b="1" dirty="0"/>
            </a:br>
            <a:br>
              <a:rPr lang="en-US" dirty="0"/>
            </a:br>
            <a:br>
              <a:rPr lang="en-US" sz="4000" dirty="0">
                <a:latin typeface="Book Antiqua" panose="02040602050305030304" pitchFamily="18" charset="0"/>
              </a:rPr>
            </a:br>
            <a:r>
              <a:rPr lang="en-US" sz="4000" dirty="0">
                <a:latin typeface="Montserrat"/>
              </a:rPr>
              <a:t> </a:t>
            </a:r>
          </a:p>
        </p:txBody>
      </p:sp>
    </p:spTree>
    <p:extLst>
      <p:ext uri="{BB962C8B-B14F-4D97-AF65-F5344CB8AC3E}">
        <p14:creationId xmlns:p14="http://schemas.microsoft.com/office/powerpoint/2010/main" val="1402127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B155"/>
        </a:solidFill>
        <a:effectLst/>
      </p:bgPr>
    </p:bg>
    <p:spTree>
      <p:nvGrpSpPr>
        <p:cNvPr id="1" name="">
          <a:extLst>
            <a:ext uri="{FF2B5EF4-FFF2-40B4-BE49-F238E27FC236}">
              <a16:creationId xmlns:a16="http://schemas.microsoft.com/office/drawing/2014/main" id="{0CFD5AC2-1DFA-4BFA-34FF-92DB3D47E4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34A186-BBD6-92EC-F128-6EACBA353C07}"/>
              </a:ext>
            </a:extLst>
          </p:cNvPr>
          <p:cNvSpPr>
            <a:spLocks noGrp="1"/>
          </p:cNvSpPr>
          <p:nvPr>
            <p:ph type="title"/>
          </p:nvPr>
        </p:nvSpPr>
        <p:spPr>
          <a:xfrm>
            <a:off x="1149379" y="2479044"/>
            <a:ext cx="9893242" cy="1899912"/>
          </a:xfrm>
        </p:spPr>
        <p:txBody>
          <a:bodyPr vert="horz" lIns="91440" tIns="45720" rIns="91440" bIns="45720" rtlCol="0">
            <a:normAutofit fontScale="90000"/>
          </a:bodyPr>
          <a:lstStyle/>
          <a:p>
            <a:pPr algn="ctr" fontAlgn="base"/>
            <a:br>
              <a:rPr lang="en-US" b="1" dirty="0"/>
            </a:br>
            <a:br>
              <a:rPr lang="en-US" b="1" dirty="0"/>
            </a:br>
            <a:br>
              <a:rPr lang="en-US" b="1" dirty="0"/>
            </a:br>
            <a:r>
              <a:rPr lang="en-US" b="1" dirty="0"/>
              <a:t>2 Corinthians 12:9-10</a:t>
            </a:r>
            <a:br>
              <a:rPr lang="en-US" dirty="0"/>
            </a:br>
            <a:br>
              <a:rPr lang="en-US" b="1" dirty="0"/>
            </a:br>
            <a:r>
              <a:rPr lang="en-US" i="1" dirty="0"/>
              <a:t>But he said to me, “My grace is sufficient for you, for my power is made perfect in weakness.” Therefore, I will boast all the more gladly of my weaknesses, so that the power of Christ may rest upon me.</a:t>
            </a:r>
            <a:r>
              <a:rPr lang="en-US" b="1" i="1" baseline="30000" dirty="0"/>
              <a:t>  </a:t>
            </a:r>
            <a:r>
              <a:rPr lang="en-US" i="1" dirty="0"/>
              <a:t>For the sake of Christ, then, I am content with weaknesses, insults, hardships, persecutions, and calamities. For when I am weak, then I am strong.</a:t>
            </a:r>
            <a:br>
              <a:rPr lang="en-US" dirty="0"/>
            </a:br>
            <a:br>
              <a:rPr lang="en-US" dirty="0"/>
            </a:br>
            <a:br>
              <a:rPr lang="en-US" sz="4000" dirty="0">
                <a:latin typeface="Book Antiqua" panose="02040602050305030304" pitchFamily="18" charset="0"/>
              </a:rPr>
            </a:br>
            <a:endParaRPr lang="en-US" sz="4000" dirty="0">
              <a:latin typeface="Montserrat"/>
            </a:endParaRPr>
          </a:p>
        </p:txBody>
      </p:sp>
    </p:spTree>
    <p:extLst>
      <p:ext uri="{BB962C8B-B14F-4D97-AF65-F5344CB8AC3E}">
        <p14:creationId xmlns:p14="http://schemas.microsoft.com/office/powerpoint/2010/main" val="607595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96E2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61C83-9790-8587-B202-C39851BCF60C}"/>
              </a:ext>
            </a:extLst>
          </p:cNvPr>
          <p:cNvSpPr>
            <a:spLocks noGrp="1"/>
          </p:cNvSpPr>
          <p:nvPr>
            <p:ph type="title"/>
          </p:nvPr>
        </p:nvSpPr>
        <p:spPr>
          <a:xfrm>
            <a:off x="838200" y="392834"/>
            <a:ext cx="10515600" cy="1325563"/>
          </a:xfrm>
        </p:spPr>
        <p:txBody>
          <a:bodyPr/>
          <a:lstStyle/>
          <a:p>
            <a:pPr algn="ctr"/>
            <a:r>
              <a:rPr lang="en-US" b="1" dirty="0"/>
              <a:t>Paul David Tripp:</a:t>
            </a:r>
          </a:p>
        </p:txBody>
      </p:sp>
      <p:sp>
        <p:nvSpPr>
          <p:cNvPr id="3" name="Content Placeholder 2">
            <a:extLst>
              <a:ext uri="{FF2B5EF4-FFF2-40B4-BE49-F238E27FC236}">
                <a16:creationId xmlns:a16="http://schemas.microsoft.com/office/drawing/2014/main" id="{E8897C9F-FDB4-C909-A5C2-3DF3D0128860}"/>
              </a:ext>
            </a:extLst>
          </p:cNvPr>
          <p:cNvSpPr>
            <a:spLocks noGrp="1"/>
          </p:cNvSpPr>
          <p:nvPr>
            <p:ph idx="1"/>
          </p:nvPr>
        </p:nvSpPr>
        <p:spPr/>
        <p:txBody>
          <a:bodyPr>
            <a:noAutofit/>
          </a:bodyPr>
          <a:lstStyle/>
          <a:p>
            <a:pPr marL="0" indent="0" algn="ctr">
              <a:buNone/>
            </a:pPr>
            <a:r>
              <a:rPr lang="en-US" sz="4000" i="1" dirty="0">
                <a:solidFill>
                  <a:schemeClr val="bg1"/>
                </a:solidFill>
              </a:rPr>
              <a:t>“The heart of true prayer is vertical confession, not horizontal desire. Prayer is a confession in which I own my condition and embrace my need.  I confess once again that I won’t ever be what I’m supposed to be and do what I am supposed to do without the forgiving, empowering and delivering grace of the One to whom I am praying.”</a:t>
            </a:r>
            <a:endParaRPr lang="en-US" sz="4000" dirty="0">
              <a:solidFill>
                <a:schemeClr val="bg1"/>
              </a:solidFill>
            </a:endParaRPr>
          </a:p>
        </p:txBody>
      </p:sp>
    </p:spTree>
    <p:extLst>
      <p:ext uri="{BB962C8B-B14F-4D97-AF65-F5344CB8AC3E}">
        <p14:creationId xmlns:p14="http://schemas.microsoft.com/office/powerpoint/2010/main" val="1333024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BA46B"/>
        </a:solidFill>
        <a:effectLst/>
      </p:bgPr>
    </p:bg>
    <p:spTree>
      <p:nvGrpSpPr>
        <p:cNvPr id="1" name="">
          <a:extLst>
            <a:ext uri="{FF2B5EF4-FFF2-40B4-BE49-F238E27FC236}">
              <a16:creationId xmlns:a16="http://schemas.microsoft.com/office/drawing/2014/main" id="{13A468F3-DF5A-DB4D-9994-AC040CCC1E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8D3171-11FD-F183-3B47-04A07B70A420}"/>
              </a:ext>
            </a:extLst>
          </p:cNvPr>
          <p:cNvSpPr>
            <a:spLocks noGrp="1"/>
          </p:cNvSpPr>
          <p:nvPr>
            <p:ph type="title"/>
          </p:nvPr>
        </p:nvSpPr>
        <p:spPr>
          <a:xfrm>
            <a:off x="493776" y="3128268"/>
            <a:ext cx="11375136" cy="1899912"/>
          </a:xfrm>
        </p:spPr>
        <p:txBody>
          <a:bodyPr vert="horz" lIns="91440" tIns="45720" rIns="91440" bIns="45720" rtlCol="0">
            <a:normAutofit fontScale="90000"/>
          </a:bodyPr>
          <a:lstStyle/>
          <a:p>
            <a:pPr algn="ctr" fontAlgn="base"/>
            <a:r>
              <a:rPr lang="en-US" b="1" dirty="0"/>
              <a:t>Colossians 3:12-14 </a:t>
            </a:r>
            <a:br>
              <a:rPr lang="en-US" b="1" dirty="0"/>
            </a:br>
            <a:br>
              <a:rPr lang="en-US" dirty="0"/>
            </a:br>
            <a:r>
              <a:rPr lang="en-US" i="1" dirty="0"/>
              <a:t>“Therefore, as God’s chosen people, holy and dearly loved, clothe yourselves with compassion, kindness, humility, gentleness and patience. </a:t>
            </a:r>
            <a:br>
              <a:rPr lang="en-US" i="1" dirty="0"/>
            </a:br>
            <a:r>
              <a:rPr lang="en-US" b="1" i="1" dirty="0"/>
              <a:t>Bear with each other and forgive one another if any of you has a grievance against someone. Forgive as the Lord forgave you.</a:t>
            </a:r>
            <a:br>
              <a:rPr lang="en-US" b="1" i="1" dirty="0"/>
            </a:br>
            <a:r>
              <a:rPr lang="en-US" b="1" i="1" dirty="0"/>
              <a:t> </a:t>
            </a:r>
            <a:r>
              <a:rPr lang="en-US" i="1" dirty="0"/>
              <a:t>And over all these virtues put on love, which binds them all together in perfect unity.”</a:t>
            </a:r>
            <a:br>
              <a:rPr lang="en-US" dirty="0"/>
            </a:br>
            <a:br>
              <a:rPr lang="en-US" dirty="0"/>
            </a:br>
            <a:br>
              <a:rPr lang="en-US" sz="4000" dirty="0">
                <a:latin typeface="Book Antiqua" panose="02040602050305030304" pitchFamily="18" charset="0"/>
              </a:rPr>
            </a:br>
            <a:endParaRPr lang="en-US" sz="4000" dirty="0">
              <a:latin typeface="Montserrat"/>
            </a:endParaRPr>
          </a:p>
        </p:txBody>
      </p:sp>
    </p:spTree>
    <p:extLst>
      <p:ext uri="{BB962C8B-B14F-4D97-AF65-F5344CB8AC3E}">
        <p14:creationId xmlns:p14="http://schemas.microsoft.com/office/powerpoint/2010/main" val="1457684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561990"/>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raise to the Lord the Almighty ｜ Official Lyric Video ｜ Reawaken Hymns (contemporary)">
            <a:hlinkClick r:id="" action="ppaction://media"/>
            <a:extLst>
              <a:ext uri="{FF2B5EF4-FFF2-40B4-BE49-F238E27FC236}">
                <a16:creationId xmlns:a16="http://schemas.microsoft.com/office/drawing/2014/main" id="{3901E39E-E3CB-31B2-9C81-ECCF01DFFFD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12799" y="457200"/>
            <a:ext cx="10566401" cy="5943600"/>
          </a:xfrm>
          <a:prstGeom prst="rect">
            <a:avLst/>
          </a:prstGeom>
        </p:spPr>
      </p:pic>
    </p:spTree>
    <p:extLst>
      <p:ext uri="{BB962C8B-B14F-4D97-AF65-F5344CB8AC3E}">
        <p14:creationId xmlns:p14="http://schemas.microsoft.com/office/powerpoint/2010/main" val="298405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2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book sale with a few books on a shelf">
            <a:extLst>
              <a:ext uri="{FF2B5EF4-FFF2-40B4-BE49-F238E27FC236}">
                <a16:creationId xmlns:a16="http://schemas.microsoft.com/office/drawing/2014/main" id="{791E77AB-CA6C-BF40-F065-3160228AF7C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891067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327EA26-8A82-409C-894F-BA094D95839B}"/>
              </a:ext>
            </a:extLst>
          </p:cNvPr>
          <p:cNvSpPr>
            <a:spLocks noGrp="1"/>
          </p:cNvSpPr>
          <p:nvPr>
            <p:ph type="title"/>
          </p:nvPr>
        </p:nvSpPr>
        <p:spPr>
          <a:xfrm>
            <a:off x="916149" y="511545"/>
            <a:ext cx="5323715" cy="1642970"/>
          </a:xfrm>
        </p:spPr>
        <p:txBody>
          <a:bodyPr anchor="b">
            <a:normAutofit/>
          </a:bodyPr>
          <a:lstStyle/>
          <a:p>
            <a:r>
              <a:rPr lang="en-US" sz="4800" b="1" dirty="0">
                <a:latin typeface="+mn-lt"/>
              </a:rPr>
              <a:t>Opportunity to Give</a:t>
            </a:r>
          </a:p>
        </p:txBody>
      </p:sp>
      <p:sp>
        <p:nvSpPr>
          <p:cNvPr id="3" name="Content Placeholder 2">
            <a:extLst>
              <a:ext uri="{FF2B5EF4-FFF2-40B4-BE49-F238E27FC236}">
                <a16:creationId xmlns:a16="http://schemas.microsoft.com/office/drawing/2014/main" id="{4D94265A-33BB-4054-A3B4-8372825FB0F7}"/>
              </a:ext>
            </a:extLst>
          </p:cNvPr>
          <p:cNvSpPr>
            <a:spLocks noGrp="1"/>
          </p:cNvSpPr>
          <p:nvPr>
            <p:ph idx="1"/>
          </p:nvPr>
        </p:nvSpPr>
        <p:spPr>
          <a:xfrm>
            <a:off x="945503" y="2358269"/>
            <a:ext cx="5541022" cy="3606869"/>
          </a:xfrm>
        </p:spPr>
        <p:txBody>
          <a:bodyPr anchor="t">
            <a:normAutofit fontScale="92500"/>
          </a:bodyPr>
          <a:lstStyle/>
          <a:p>
            <a:r>
              <a:rPr lang="en-US" sz="2400" dirty="0"/>
              <a:t>Christmas Gift Drive</a:t>
            </a:r>
          </a:p>
          <a:p>
            <a:r>
              <a:rPr lang="en-US" sz="2400" dirty="0"/>
              <a:t>Bring a gift—new, unwrapped, and with a </a:t>
            </a:r>
            <a:r>
              <a:rPr lang="en-US" sz="2400" b="1" dirty="0">
                <a:solidFill>
                  <a:srgbClr val="C00000"/>
                </a:solidFill>
              </a:rPr>
              <a:t>receipt</a:t>
            </a:r>
            <a:r>
              <a:rPr lang="en-US" sz="2400" dirty="0">
                <a:solidFill>
                  <a:srgbClr val="C00000"/>
                </a:solidFill>
              </a:rPr>
              <a:t>*—</a:t>
            </a:r>
            <a:r>
              <a:rPr lang="en-US" sz="2400" dirty="0"/>
              <a:t>for a child or teen (ages 6-18)</a:t>
            </a:r>
          </a:p>
          <a:p>
            <a:r>
              <a:rPr lang="en-US" sz="2400" dirty="0">
                <a:solidFill>
                  <a:srgbClr val="C00000"/>
                </a:solidFill>
              </a:rPr>
              <a:t>*</a:t>
            </a:r>
            <a:r>
              <a:rPr lang="en-US" sz="2400" b="1" dirty="0">
                <a:solidFill>
                  <a:srgbClr val="C00000"/>
                </a:solidFill>
              </a:rPr>
              <a:t>Receipts</a:t>
            </a:r>
            <a:r>
              <a:rPr lang="en-US" sz="2400" dirty="0">
                <a:solidFill>
                  <a:srgbClr val="C00000"/>
                </a:solidFill>
              </a:rPr>
              <a:t> </a:t>
            </a:r>
            <a:r>
              <a:rPr lang="en-US" sz="2400" dirty="0"/>
              <a:t>are needed so we know the original prices to use when discounting the gifts.</a:t>
            </a:r>
          </a:p>
          <a:p>
            <a:r>
              <a:rPr lang="en-US" sz="2400" dirty="0"/>
              <a:t>P4Y Nov 4/5 - Nov 18/19</a:t>
            </a:r>
          </a:p>
          <a:p>
            <a:r>
              <a:rPr lang="en-US" sz="2400" dirty="0"/>
              <a:t>Sundays throughout November</a:t>
            </a:r>
          </a:p>
          <a:p>
            <a:r>
              <a:rPr lang="en-US" sz="2400" dirty="0"/>
              <a:t>Last day to give a gift is </a:t>
            </a:r>
            <a:r>
              <a:rPr lang="en-US" sz="2400" b="1" dirty="0">
                <a:solidFill>
                  <a:srgbClr val="C00000"/>
                </a:solidFill>
              </a:rPr>
              <a:t>Sunday, December 7</a:t>
            </a:r>
          </a:p>
          <a:p>
            <a:endParaRPr lang="en-US" sz="2000" dirty="0"/>
          </a:p>
        </p:txBody>
      </p:sp>
      <p:sp>
        <p:nvSpPr>
          <p:cNvPr id="20" name="Rectangle 19">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F3D5A10-C3BE-F450-0D2D-223C1C629B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5967" y="924755"/>
            <a:ext cx="4170530" cy="5040383"/>
          </a:xfrm>
          <a:prstGeom prst="rect">
            <a:avLst/>
          </a:prstGeom>
        </p:spPr>
      </p:pic>
    </p:spTree>
    <p:extLst>
      <p:ext uri="{BB962C8B-B14F-4D97-AF65-F5344CB8AC3E}">
        <p14:creationId xmlns:p14="http://schemas.microsoft.com/office/powerpoint/2010/main" val="976542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a:extLst>
              <a:ext uri="{FF2B5EF4-FFF2-40B4-BE49-F238E27FC236}">
                <a16:creationId xmlns:a16="http://schemas.microsoft.com/office/drawing/2014/main" id="{64B66769-19B0-B569-47F7-4DB95F5251D6}"/>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b="1" kern="1200" dirty="0">
                <a:solidFill>
                  <a:schemeClr val="bg1"/>
                </a:solidFill>
                <a:latin typeface="+mj-lt"/>
                <a:ea typeface="+mj-ea"/>
                <a:cs typeface="+mj-cs"/>
              </a:rPr>
              <a:t>NOVEMBER 18-19</a:t>
            </a:r>
            <a:br>
              <a:rPr lang="en-US" sz="3300" b="1" kern="1200" dirty="0">
                <a:solidFill>
                  <a:srgbClr val="FFFFFF"/>
                </a:solidFill>
                <a:latin typeface="+mj-lt"/>
                <a:ea typeface="+mj-ea"/>
                <a:cs typeface="+mj-cs"/>
              </a:rPr>
            </a:br>
            <a:r>
              <a:rPr lang="en-US" sz="3300" b="1" kern="1200" dirty="0">
                <a:solidFill>
                  <a:srgbClr val="FFFFFF"/>
                </a:solidFill>
                <a:latin typeface="+mj-lt"/>
                <a:ea typeface="+mj-ea"/>
                <a:cs typeface="+mj-cs"/>
              </a:rPr>
              <a:t>Do you know where your group meets?</a:t>
            </a:r>
          </a:p>
        </p:txBody>
      </p:sp>
      <p:pic>
        <p:nvPicPr>
          <p:cNvPr id="7" name="Picture 6" descr="A yellow cartoon character with a megaphone">
            <a:extLst>
              <a:ext uri="{FF2B5EF4-FFF2-40B4-BE49-F238E27FC236}">
                <a16:creationId xmlns:a16="http://schemas.microsoft.com/office/drawing/2014/main" id="{36F28920-A8DA-122E-C508-6692683F5F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7316" y="851169"/>
            <a:ext cx="6780700" cy="5153332"/>
          </a:xfrm>
          <a:prstGeom prst="rect">
            <a:avLst/>
          </a:prstGeom>
        </p:spPr>
      </p:pic>
    </p:spTree>
    <p:extLst>
      <p:ext uri="{BB962C8B-B14F-4D97-AF65-F5344CB8AC3E}">
        <p14:creationId xmlns:p14="http://schemas.microsoft.com/office/powerpoint/2010/main" val="3694157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1C0B904-04C0-D909-92DE-B5AF22AD51F6}"/>
              </a:ext>
            </a:extLst>
          </p:cNvPr>
          <p:cNvSpPr>
            <a:spLocks noGrp="1"/>
          </p:cNvSpPr>
          <p:nvPr>
            <p:ph type="title"/>
          </p:nvPr>
        </p:nvSpPr>
        <p:spPr>
          <a:xfrm>
            <a:off x="648037" y="1298448"/>
            <a:ext cx="5895178" cy="4099642"/>
          </a:xfrm>
        </p:spPr>
        <p:txBody>
          <a:bodyPr vert="horz" lIns="91440" tIns="45720" rIns="91440" bIns="45720" rtlCol="0" anchor="b">
            <a:normAutofit/>
          </a:bodyPr>
          <a:lstStyle/>
          <a:p>
            <a:r>
              <a:rPr lang="en-US" sz="6600" b="1" kern="1200">
                <a:latin typeface="+mj-lt"/>
                <a:ea typeface="+mj-ea"/>
                <a:cs typeface="+mj-cs"/>
              </a:rPr>
              <a:t>HOMEWORK</a:t>
            </a:r>
          </a:p>
        </p:txBody>
      </p:sp>
      <p:sp>
        <p:nvSpPr>
          <p:cNvPr id="3" name="Content Placeholder 2">
            <a:extLst>
              <a:ext uri="{FF2B5EF4-FFF2-40B4-BE49-F238E27FC236}">
                <a16:creationId xmlns:a16="http://schemas.microsoft.com/office/drawing/2014/main" id="{81A69E7C-6DF2-BA78-8B5A-24B9B450CC9C}"/>
              </a:ext>
            </a:extLst>
          </p:cNvPr>
          <p:cNvSpPr>
            <a:spLocks noGrp="1"/>
          </p:cNvSpPr>
          <p:nvPr>
            <p:ph idx="1"/>
          </p:nvPr>
        </p:nvSpPr>
        <p:spPr>
          <a:xfrm>
            <a:off x="7848600" y="1122363"/>
            <a:ext cx="3505200" cy="4269549"/>
          </a:xfrm>
        </p:spPr>
        <p:txBody>
          <a:bodyPr vert="horz" lIns="91440" tIns="45720" rIns="91440" bIns="45720" rtlCol="0" anchor="b">
            <a:normAutofit/>
          </a:bodyPr>
          <a:lstStyle/>
          <a:p>
            <a:pPr marL="0" indent="0">
              <a:buNone/>
            </a:pPr>
            <a:r>
              <a:rPr lang="en-US" sz="2400" b="1" kern="1200" dirty="0">
                <a:solidFill>
                  <a:schemeClr val="tx1"/>
                </a:solidFill>
                <a:latin typeface="+mn-lt"/>
                <a:ea typeface="+mn-ea"/>
                <a:cs typeface="+mn-cs"/>
              </a:rPr>
              <a:t> </a:t>
            </a:r>
            <a:r>
              <a:rPr lang="en-US" sz="2400" b="1" kern="1200" dirty="0">
                <a:solidFill>
                  <a:schemeClr val="bg1"/>
                </a:solidFill>
                <a:latin typeface="+mn-lt"/>
                <a:ea typeface="+mn-ea"/>
                <a:cs typeface="+mn-cs"/>
              </a:rPr>
              <a:t>Chapter 8</a:t>
            </a:r>
            <a:br>
              <a:rPr lang="en-US" sz="2400" b="1" kern="1200" dirty="0">
                <a:solidFill>
                  <a:schemeClr val="bg1"/>
                </a:solidFill>
                <a:latin typeface="+mn-lt"/>
                <a:ea typeface="+mn-ea"/>
                <a:cs typeface="+mn-cs"/>
              </a:rPr>
            </a:br>
            <a:r>
              <a:rPr lang="en-US" sz="2400" b="1" kern="1200" dirty="0">
                <a:solidFill>
                  <a:schemeClr val="bg1"/>
                </a:solidFill>
                <a:latin typeface="+mn-lt"/>
                <a:ea typeface="+mn-ea"/>
                <a:cs typeface="+mn-cs"/>
              </a:rPr>
              <a:t> Steadfast </a:t>
            </a:r>
            <a:r>
              <a:rPr lang="en-US" sz="2400" b="1" i="1" kern="1200" dirty="0">
                <a:solidFill>
                  <a:schemeClr val="bg1"/>
                </a:solidFill>
                <a:latin typeface="+mn-lt"/>
                <a:ea typeface="+mn-ea"/>
                <a:cs typeface="+mn-cs"/>
              </a:rPr>
              <a:t>Review</a:t>
            </a:r>
          </a:p>
        </p:txBody>
      </p:sp>
      <p:sp>
        <p:nvSpPr>
          <p:cNvPr id="12" name="sketch line 1">
            <a:extLst>
              <a:ext uri="{FF2B5EF4-FFF2-40B4-BE49-F238E27FC236}">
                <a16:creationId xmlns:a16="http://schemas.microsoft.com/office/drawing/2014/main" id="{32C5B66D-E390-4A14-AB60-69626CBF29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5626353"/>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 line">
            <a:extLst>
              <a:ext uri="{FF2B5EF4-FFF2-40B4-BE49-F238E27FC236}">
                <a16:creationId xmlns:a16="http://schemas.microsoft.com/office/drawing/2014/main" id="{646273DA-F933-4D17-A5FE-B1EF87FD7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0653" y="5626353"/>
            <a:ext cx="3479619" cy="18288"/>
          </a:xfrm>
          <a:custGeom>
            <a:avLst/>
            <a:gdLst>
              <a:gd name="connsiteX0" fmla="*/ 0 w 3479619"/>
              <a:gd name="connsiteY0" fmla="*/ 0 h 18288"/>
              <a:gd name="connsiteX1" fmla="*/ 661128 w 3479619"/>
              <a:gd name="connsiteY1" fmla="*/ 0 h 18288"/>
              <a:gd name="connsiteX2" fmla="*/ 1357051 w 3479619"/>
              <a:gd name="connsiteY2" fmla="*/ 0 h 18288"/>
              <a:gd name="connsiteX3" fmla="*/ 2087771 w 3479619"/>
              <a:gd name="connsiteY3" fmla="*/ 0 h 18288"/>
              <a:gd name="connsiteX4" fmla="*/ 2818491 w 3479619"/>
              <a:gd name="connsiteY4" fmla="*/ 0 h 18288"/>
              <a:gd name="connsiteX5" fmla="*/ 3479619 w 3479619"/>
              <a:gd name="connsiteY5" fmla="*/ 0 h 18288"/>
              <a:gd name="connsiteX6" fmla="*/ 3479619 w 3479619"/>
              <a:gd name="connsiteY6" fmla="*/ 18288 h 18288"/>
              <a:gd name="connsiteX7" fmla="*/ 2714103 w 3479619"/>
              <a:gd name="connsiteY7" fmla="*/ 18288 h 18288"/>
              <a:gd name="connsiteX8" fmla="*/ 1948587 w 3479619"/>
              <a:gd name="connsiteY8" fmla="*/ 18288 h 18288"/>
              <a:gd name="connsiteX9" fmla="*/ 1252663 w 3479619"/>
              <a:gd name="connsiteY9" fmla="*/ 18288 h 18288"/>
              <a:gd name="connsiteX10" fmla="*/ 0 w 3479619"/>
              <a:gd name="connsiteY10" fmla="*/ 18288 h 18288"/>
              <a:gd name="connsiteX11" fmla="*/ 0 w 3479619"/>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9619" h="18288" fill="none" extrusionOk="0">
                <a:moveTo>
                  <a:pt x="0" y="0"/>
                </a:moveTo>
                <a:cubicBezTo>
                  <a:pt x="178395" y="-3637"/>
                  <a:pt x="368619" y="-28254"/>
                  <a:pt x="661128" y="0"/>
                </a:cubicBezTo>
                <a:cubicBezTo>
                  <a:pt x="953637" y="28254"/>
                  <a:pt x="1022982" y="-4416"/>
                  <a:pt x="1357051" y="0"/>
                </a:cubicBezTo>
                <a:cubicBezTo>
                  <a:pt x="1691120" y="4416"/>
                  <a:pt x="1729558" y="27777"/>
                  <a:pt x="2087771" y="0"/>
                </a:cubicBezTo>
                <a:cubicBezTo>
                  <a:pt x="2445984" y="-27777"/>
                  <a:pt x="2592094" y="4429"/>
                  <a:pt x="2818491" y="0"/>
                </a:cubicBezTo>
                <a:cubicBezTo>
                  <a:pt x="3044888" y="-4429"/>
                  <a:pt x="3204567" y="26471"/>
                  <a:pt x="3479619" y="0"/>
                </a:cubicBezTo>
                <a:cubicBezTo>
                  <a:pt x="3478910" y="8157"/>
                  <a:pt x="3479206" y="12125"/>
                  <a:pt x="3479619" y="18288"/>
                </a:cubicBezTo>
                <a:cubicBezTo>
                  <a:pt x="3315855" y="-2963"/>
                  <a:pt x="3094885" y="26965"/>
                  <a:pt x="2714103" y="18288"/>
                </a:cubicBezTo>
                <a:cubicBezTo>
                  <a:pt x="2333321" y="9611"/>
                  <a:pt x="2260528" y="-15335"/>
                  <a:pt x="1948587" y="18288"/>
                </a:cubicBezTo>
                <a:cubicBezTo>
                  <a:pt x="1636646" y="51911"/>
                  <a:pt x="1489816" y="46369"/>
                  <a:pt x="1252663" y="18288"/>
                </a:cubicBezTo>
                <a:cubicBezTo>
                  <a:pt x="1015510" y="-9793"/>
                  <a:pt x="519812" y="-12177"/>
                  <a:pt x="0" y="18288"/>
                </a:cubicBezTo>
                <a:cubicBezTo>
                  <a:pt x="-46" y="12483"/>
                  <a:pt x="-203" y="6491"/>
                  <a:pt x="0" y="0"/>
                </a:cubicBezTo>
                <a:close/>
              </a:path>
              <a:path w="3479619" h="18288" stroke="0" extrusionOk="0">
                <a:moveTo>
                  <a:pt x="0" y="0"/>
                </a:moveTo>
                <a:cubicBezTo>
                  <a:pt x="326045" y="25020"/>
                  <a:pt x="425411" y="-17676"/>
                  <a:pt x="661128" y="0"/>
                </a:cubicBezTo>
                <a:cubicBezTo>
                  <a:pt x="896845" y="17676"/>
                  <a:pt x="1124825" y="1478"/>
                  <a:pt x="1252663" y="0"/>
                </a:cubicBezTo>
                <a:cubicBezTo>
                  <a:pt x="1380502" y="-1478"/>
                  <a:pt x="1694914" y="11788"/>
                  <a:pt x="2018179" y="0"/>
                </a:cubicBezTo>
                <a:cubicBezTo>
                  <a:pt x="2341444" y="-11788"/>
                  <a:pt x="2451167" y="12596"/>
                  <a:pt x="2679307" y="0"/>
                </a:cubicBezTo>
                <a:cubicBezTo>
                  <a:pt x="2907447" y="-12596"/>
                  <a:pt x="3094555" y="23821"/>
                  <a:pt x="3479619" y="0"/>
                </a:cubicBezTo>
                <a:cubicBezTo>
                  <a:pt x="3479355" y="4493"/>
                  <a:pt x="3480003" y="9472"/>
                  <a:pt x="3479619" y="18288"/>
                </a:cubicBezTo>
                <a:cubicBezTo>
                  <a:pt x="3311729" y="36782"/>
                  <a:pt x="3015946" y="7938"/>
                  <a:pt x="2783695" y="18288"/>
                </a:cubicBezTo>
                <a:cubicBezTo>
                  <a:pt x="2551444" y="28638"/>
                  <a:pt x="2398767" y="-13940"/>
                  <a:pt x="2018179" y="18288"/>
                </a:cubicBezTo>
                <a:cubicBezTo>
                  <a:pt x="1637591" y="50516"/>
                  <a:pt x="1634873" y="-6356"/>
                  <a:pt x="1426644" y="18288"/>
                </a:cubicBezTo>
                <a:cubicBezTo>
                  <a:pt x="1218415" y="42932"/>
                  <a:pt x="1006973" y="4094"/>
                  <a:pt x="730720" y="18288"/>
                </a:cubicBezTo>
                <a:cubicBezTo>
                  <a:pt x="454467" y="32482"/>
                  <a:pt x="291313" y="3910"/>
                  <a:pt x="0" y="18288"/>
                </a:cubicBezTo>
                <a:cubicBezTo>
                  <a:pt x="843" y="9577"/>
                  <a:pt x="371" y="690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7104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B421B5-FF43-FA69-7755-7965933FE63D}"/>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D7306DA8-7545-65EE-4F86-3B47AEBD1686}"/>
              </a:ext>
            </a:extLst>
          </p:cNvPr>
          <p:cNvSpPr>
            <a:spLocks noGrp="1"/>
          </p:cNvSpPr>
          <p:nvPr>
            <p:ph type="title"/>
          </p:nvPr>
        </p:nvSpPr>
        <p:spPr>
          <a:xfrm>
            <a:off x="487415" y="1375600"/>
            <a:ext cx="3939688" cy="5583126"/>
          </a:xfrm>
        </p:spPr>
        <p:txBody>
          <a:bodyPr vert="horz" lIns="91440" tIns="45720" rIns="91440" bIns="45720" rtlCol="0" anchor="ctr">
            <a:normAutofit fontScale="90000"/>
          </a:bodyPr>
          <a:lstStyle/>
          <a:p>
            <a:pPr algn="ctr" fontAlgn="base"/>
            <a:br>
              <a:rPr lang="en-US" kern="1200" dirty="0">
                <a:solidFill>
                  <a:schemeClr val="tx1"/>
                </a:solidFill>
                <a:latin typeface="+mj-lt"/>
                <a:ea typeface="+mj-ea"/>
                <a:cs typeface="+mj-cs"/>
              </a:rPr>
            </a:br>
            <a:br>
              <a:rPr lang="en-US" kern="1200" dirty="0">
                <a:solidFill>
                  <a:schemeClr val="tx1"/>
                </a:solidFill>
                <a:latin typeface="+mj-lt"/>
                <a:ea typeface="+mj-ea"/>
                <a:cs typeface="+mj-cs"/>
              </a:rPr>
            </a:br>
            <a:r>
              <a:rPr lang="en-US" sz="8000" b="1" dirty="0"/>
              <a:t>Four reasons to pray:</a:t>
            </a:r>
            <a:br>
              <a:rPr lang="en-US" b="1" dirty="0"/>
            </a:br>
            <a:br>
              <a:rPr lang="en-US" kern="1200" dirty="0">
                <a:solidFill>
                  <a:schemeClr val="tx1"/>
                </a:solidFill>
                <a:latin typeface="+mj-lt"/>
                <a:ea typeface="+mj-ea"/>
                <a:cs typeface="+mj-cs"/>
              </a:rPr>
            </a:br>
            <a:br>
              <a:rPr lang="en-US" kern="1200" dirty="0">
                <a:solidFill>
                  <a:schemeClr val="tx1"/>
                </a:solidFill>
                <a:latin typeface="+mj-lt"/>
                <a:ea typeface="+mj-ea"/>
                <a:cs typeface="+mj-cs"/>
              </a:rPr>
            </a:br>
            <a:br>
              <a:rPr lang="en-US" kern="1200" dirty="0">
                <a:solidFill>
                  <a:schemeClr val="tx1"/>
                </a:solidFill>
                <a:latin typeface="+mj-lt"/>
                <a:ea typeface="+mj-ea"/>
                <a:cs typeface="+mj-cs"/>
              </a:rPr>
            </a:br>
            <a:br>
              <a:rPr lang="en-US" kern="1200" dirty="0">
                <a:solidFill>
                  <a:schemeClr val="tx1"/>
                </a:solidFill>
                <a:latin typeface="+mj-lt"/>
                <a:ea typeface="+mj-ea"/>
                <a:cs typeface="+mj-cs"/>
              </a:rPr>
            </a:br>
            <a:br>
              <a:rPr lang="en-US" kern="1200" dirty="0">
                <a:solidFill>
                  <a:schemeClr val="tx1"/>
                </a:solidFill>
                <a:latin typeface="+mj-lt"/>
                <a:ea typeface="+mj-ea"/>
                <a:cs typeface="+mj-cs"/>
              </a:rPr>
            </a:br>
            <a:endParaRPr lang="en-US" kern="1200" dirty="0">
              <a:solidFill>
                <a:schemeClr val="tx1"/>
              </a:solidFill>
              <a:latin typeface="+mj-lt"/>
              <a:ea typeface="+mj-ea"/>
              <a:cs typeface="+mj-cs"/>
            </a:endParaRP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TextBox 2">
            <a:extLst>
              <a:ext uri="{FF2B5EF4-FFF2-40B4-BE49-F238E27FC236}">
                <a16:creationId xmlns:a16="http://schemas.microsoft.com/office/drawing/2014/main" id="{AA649E42-ED9B-DDC2-1640-380C586EBC8D}"/>
              </a:ext>
            </a:extLst>
          </p:cNvPr>
          <p:cNvGraphicFramePr/>
          <p:nvPr>
            <p:extLst>
              <p:ext uri="{D42A27DB-BD31-4B8C-83A1-F6EECF244321}">
                <p14:modId xmlns:p14="http://schemas.microsoft.com/office/powerpoint/2010/main" val="2407577733"/>
              </p:ext>
            </p:extLst>
          </p:nvPr>
        </p:nvGraphicFramePr>
        <p:xfrm>
          <a:off x="5108535" y="634326"/>
          <a:ext cx="6245265"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1135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FA6DE-C4C7-8B37-C4CC-8C1944ECE5F3}"/>
              </a:ext>
            </a:extLst>
          </p:cNvPr>
          <p:cNvSpPr>
            <a:spLocks noGrp="1"/>
          </p:cNvSpPr>
          <p:nvPr>
            <p:ph type="title"/>
          </p:nvPr>
        </p:nvSpPr>
        <p:spPr>
          <a:xfrm>
            <a:off x="721468" y="2168148"/>
            <a:ext cx="10749064" cy="3281676"/>
          </a:xfrm>
        </p:spPr>
        <p:txBody>
          <a:bodyPr vert="horz" lIns="91440" tIns="45720" rIns="91440" bIns="45720" rtlCol="0">
            <a:normAutofit fontScale="90000"/>
          </a:bodyPr>
          <a:lstStyle/>
          <a:p>
            <a:pPr algn="ctr" fontAlgn="base"/>
            <a:br>
              <a:rPr lang="en-US" sz="4000" b="1" dirty="0">
                <a:latin typeface="Montserrat" panose="00000500000000000000" pitchFamily="2" charset="0"/>
              </a:rPr>
            </a:br>
            <a:br>
              <a:rPr lang="en-US" sz="4000" b="1" dirty="0">
                <a:latin typeface="Montserrat" panose="00000500000000000000" pitchFamily="2" charset="0"/>
              </a:rPr>
            </a:br>
            <a:r>
              <a:rPr lang="en-US" i="1" dirty="0">
                <a:solidFill>
                  <a:schemeClr val="bg1"/>
                </a:solidFill>
              </a:rPr>
              <a:t>“When you see a sunbeam, you should trace it back to the sun. When we receive God’s good gifts in our lives, we aren’t supposed to say, ‘Thank you God, that was nice of you!’  But instead we ought to say:  ‘This gift, this goodness that I am experiencing, it’s so wonderful!  And who is it that produced this goodness in my life?  Ah yes, it is God Himself!’”  </a:t>
            </a:r>
            <a:br>
              <a:rPr lang="en-US" dirty="0">
                <a:solidFill>
                  <a:schemeClr val="bg1"/>
                </a:solidFill>
              </a:rPr>
            </a:br>
            <a:br>
              <a:rPr lang="en-US" sz="4900" dirty="0">
                <a:solidFill>
                  <a:schemeClr val="bg1"/>
                </a:solidFill>
              </a:rPr>
            </a:br>
            <a:r>
              <a:rPr lang="en-US" dirty="0">
                <a:solidFill>
                  <a:schemeClr val="bg1"/>
                </a:solidFill>
              </a:rPr>
              <a:t>C. S. Lewis</a:t>
            </a:r>
            <a:br>
              <a:rPr lang="en-US" dirty="0"/>
            </a:br>
            <a:br>
              <a:rPr lang="en-US" dirty="0"/>
            </a:br>
            <a:br>
              <a:rPr lang="en-US" sz="4000" dirty="0">
                <a:latin typeface="Book Antiqua" panose="02040602050305030304" pitchFamily="18" charset="0"/>
              </a:rPr>
            </a:br>
            <a:r>
              <a:rPr lang="en-US" sz="4000" dirty="0">
                <a:latin typeface="Montserrat"/>
              </a:rPr>
              <a:t> </a:t>
            </a:r>
          </a:p>
        </p:txBody>
      </p:sp>
    </p:spTree>
    <p:extLst>
      <p:ext uri="{BB962C8B-B14F-4D97-AF65-F5344CB8AC3E}">
        <p14:creationId xmlns:p14="http://schemas.microsoft.com/office/powerpoint/2010/main" val="1275999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BA46B"/>
        </a:solidFill>
        <a:effectLst/>
      </p:bgPr>
    </p:bg>
    <p:spTree>
      <p:nvGrpSpPr>
        <p:cNvPr id="1" name="">
          <a:extLst>
            <a:ext uri="{FF2B5EF4-FFF2-40B4-BE49-F238E27FC236}">
              <a16:creationId xmlns:a16="http://schemas.microsoft.com/office/drawing/2014/main" id="{F293846D-6857-6E3D-DAA2-EF4B7061FC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E85C8F-491C-A3EC-657C-C95CDACF1EE3}"/>
              </a:ext>
            </a:extLst>
          </p:cNvPr>
          <p:cNvSpPr>
            <a:spLocks noGrp="1"/>
          </p:cNvSpPr>
          <p:nvPr>
            <p:ph type="title"/>
          </p:nvPr>
        </p:nvSpPr>
        <p:spPr>
          <a:xfrm>
            <a:off x="721468" y="576353"/>
            <a:ext cx="10749064" cy="1899912"/>
          </a:xfrm>
        </p:spPr>
        <p:txBody>
          <a:bodyPr vert="horz" lIns="91440" tIns="45720" rIns="91440" bIns="45720" rtlCol="0">
            <a:normAutofit fontScale="90000"/>
          </a:bodyPr>
          <a:lstStyle/>
          <a:p>
            <a:pPr algn="ctr" fontAlgn="base"/>
            <a:br>
              <a:rPr lang="en-US" sz="4000" b="1" dirty="0">
                <a:latin typeface="Montserrat" panose="00000500000000000000" pitchFamily="2" charset="0"/>
              </a:rPr>
            </a:br>
            <a:br>
              <a:rPr lang="en-US" sz="4900" dirty="0"/>
            </a:br>
            <a:br>
              <a:rPr lang="en-US" sz="4900" dirty="0"/>
            </a:br>
            <a:r>
              <a:rPr lang="en-US" sz="6000" b="1" dirty="0"/>
              <a:t>They are to call the elders.</a:t>
            </a:r>
            <a:br>
              <a:rPr lang="en-US" dirty="0"/>
            </a:br>
            <a:br>
              <a:rPr lang="en-US" sz="4000" dirty="0">
                <a:latin typeface="Book Antiqua" panose="02040602050305030304" pitchFamily="18" charset="0"/>
              </a:rPr>
            </a:br>
            <a:r>
              <a:rPr lang="en-US" sz="4000" dirty="0">
                <a:latin typeface="Montserrat"/>
              </a:rPr>
              <a:t> </a:t>
            </a:r>
          </a:p>
        </p:txBody>
      </p:sp>
    </p:spTree>
    <p:extLst>
      <p:ext uri="{BB962C8B-B14F-4D97-AF65-F5344CB8AC3E}">
        <p14:creationId xmlns:p14="http://schemas.microsoft.com/office/powerpoint/2010/main" val="16583403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7c58793-1b0b-486f-8e17-e588c1fd1b05" xsi:nil="true"/>
    <lcf76f155ced4ddcb4097134ff3c332f xmlns="58ea6a99-606e-4862-a4b8-5f04d18752bc">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9E02959971E5A4999CDD370F2502DDF" ma:contentTypeVersion="17" ma:contentTypeDescription="Create a new document." ma:contentTypeScope="" ma:versionID="f81d0d8fa272f7803a629c57a31c6d64">
  <xsd:schema xmlns:xsd="http://www.w3.org/2001/XMLSchema" xmlns:xs="http://www.w3.org/2001/XMLSchema" xmlns:p="http://schemas.microsoft.com/office/2006/metadata/properties" xmlns:ns2="58ea6a99-606e-4862-a4b8-5f04d18752bc" xmlns:ns3="57c58793-1b0b-486f-8e17-e588c1fd1b05" targetNamespace="http://schemas.microsoft.com/office/2006/metadata/properties" ma:root="true" ma:fieldsID="52eb149049446eabeac769583237a917" ns2:_="" ns3:_="">
    <xsd:import namespace="58ea6a99-606e-4862-a4b8-5f04d18752bc"/>
    <xsd:import namespace="57c58793-1b0b-486f-8e17-e588c1fd1b0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SearchProperties" minOccurs="0"/>
                <xsd:element ref="ns2:lcf76f155ced4ddcb4097134ff3c332f" minOccurs="0"/>
                <xsd:element ref="ns3:TaxCatchAll"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ea6a99-606e-4862-a4b8-5f04d18752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9975dc1-9219-4eba-b5e0-403364c6678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c58793-1b0b-486f-8e17-e588c1fd1b0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112b197-498b-4829-9c66-373cd0445cb3}" ma:internalName="TaxCatchAll" ma:showField="CatchAllData" ma:web="57c58793-1b0b-486f-8e17-e588c1fd1b0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4B753A9-6425-4ECB-B0EC-CA45BD4C64D9}">
  <ds:schemaRefs>
    <ds:schemaRef ds:uri="57c58793-1b0b-486f-8e17-e588c1fd1b05"/>
    <ds:schemaRef ds:uri="58ea6a99-606e-4862-a4b8-5f04d18752b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7BA5BD9-47DF-410B-86B7-3407FE0C10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ea6a99-606e-4862-a4b8-5f04d18752bc"/>
    <ds:schemaRef ds:uri="57c58793-1b0b-486f-8e17-e588c1fd1b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E4ED440-1F4C-48C6-BD5B-EAD3CF454FB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TM02900743[[fn=Organic]]</Template>
  <TotalTime>54</TotalTime>
  <Words>701</Words>
  <Application>Microsoft Office PowerPoint</Application>
  <PresentationFormat>Widescreen</PresentationFormat>
  <Paragraphs>38</Paragraphs>
  <Slides>17</Slides>
  <Notes>12</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Aptos</vt:lpstr>
      <vt:lpstr>Aptos Display</vt:lpstr>
      <vt:lpstr>Arial</vt:lpstr>
      <vt:lpstr>Book Antiqua</vt:lpstr>
      <vt:lpstr>Calibri</vt:lpstr>
      <vt:lpstr>Calibri Light</vt:lpstr>
      <vt:lpstr>Montserrat</vt:lpstr>
      <vt:lpstr>Paperlane</vt:lpstr>
      <vt:lpstr>Office Theme</vt:lpstr>
      <vt:lpstr>1_Office Theme</vt:lpstr>
      <vt:lpstr>PowerPoint Presentation</vt:lpstr>
      <vt:lpstr>PowerPoint Presentation</vt:lpstr>
      <vt:lpstr>PowerPoint Presentation</vt:lpstr>
      <vt:lpstr>Opportunity to Give</vt:lpstr>
      <vt:lpstr>NOVEMBER 18-19 Do you know where your group meets?</vt:lpstr>
      <vt:lpstr>HOMEWORK</vt:lpstr>
      <vt:lpstr>  Four reasons to pray:      </vt:lpstr>
      <vt:lpstr>  “When you see a sunbeam, you should trace it back to the sun. When we receive God’s good gifts in our lives, we aren’t supposed to say, ‘Thank you God, that was nice of you!’  But instead we ought to say:  ‘This gift, this goodness that I am experiencing, it’s so wonderful!  And who is it that produced this goodness in my life?  Ah yes, it is God Himself!’”    C. S. Lewis    </vt:lpstr>
      <vt:lpstr>   They are to call the elders.   </vt:lpstr>
      <vt:lpstr>   They are to call the elders. The elders come and pray.    </vt:lpstr>
      <vt:lpstr>      They are to call the elders. The elders come and pray. They anoint with oil.    </vt:lpstr>
      <vt:lpstr>     They are to call the elders. The elders come and pray. They anoint with oil. They pray in the name of the Lord.    </vt:lpstr>
      <vt:lpstr>We’re to ask in faith, without doubt, knowing that God gives generously to all without reproach.   (James 1:5-6)  We know that every good and every perfect gift is from above— from our Father of Lights  (James 1:17)  We’re to submit and humble ourselves before the Lord  (James 4: 7, 10)  We need to recognize how short this life really is—we are all a mist that appears for a little while and then vanishes.  (James 4:14)  We need to remember that the Lord is compassionate and merciful.  (James 5:11)    </vt:lpstr>
      <vt:lpstr>   2 Corinthians 12:9-10  But he said to me, “My grace is sufficient for you, for my power is made perfect in weakness.” Therefore, I will boast all the more gladly of my weaknesses, so that the power of Christ may rest upon me.  For the sake of Christ, then, I am content with weaknesses, insults, hardships, persecutions, and calamities. For when I am weak, then I am strong.   </vt:lpstr>
      <vt:lpstr>Paul David Tripp:</vt:lpstr>
      <vt:lpstr>Colossians 3:12-14   “Therefore, as God’s chosen people, holy and dearly loved, clothe yourselves with compassion, kindness, humility, gentleness and patience.  Bear with each other and forgive one another if any of you has a grievance against someone. Forgive as the Lord forgave you.  And over all these virtues put on love, which binds them all together in perfect unity.”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Joy Lins</dc:creator>
  <cp:lastModifiedBy>Karina Azarov</cp:lastModifiedBy>
  <cp:revision>2</cp:revision>
  <dcterms:created xsi:type="dcterms:W3CDTF">2024-07-17T15:35:13Z</dcterms:created>
  <dcterms:modified xsi:type="dcterms:W3CDTF">2025-11-04T21:22:53Z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0x01010089E02959971E5A4999CDD370F2502DDF</vt:lpwstr>
  </property>
  <property fmtid="{D5CDD505-2E9C-101B-9397-08002B2CF9AE}" pid="3" name="MediaServiceImageTags">
    <vt:lpwstr/>
  </property>
</Properties>
</file>