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3" r:id="rId2"/>
    <p:sldId id="275" r:id="rId3"/>
    <p:sldId id="288" r:id="rId4"/>
    <p:sldId id="277" r:id="rId5"/>
    <p:sldId id="278" r:id="rId6"/>
    <p:sldId id="263" r:id="rId7"/>
    <p:sldId id="279" r:id="rId8"/>
    <p:sldId id="265" r:id="rId9"/>
    <p:sldId id="280" r:id="rId10"/>
    <p:sldId id="267" r:id="rId11"/>
    <p:sldId id="286" r:id="rId12"/>
    <p:sldId id="271" r:id="rId13"/>
    <p:sldId id="287" r:id="rId14"/>
    <p:sldId id="272" r:id="rId15"/>
    <p:sldId id="283" r:id="rId16"/>
    <p:sldId id="273" r:id="rId17"/>
    <p:sldId id="289" r:id="rId18"/>
    <p:sldId id="292" r:id="rId19"/>
    <p:sldId id="290" r:id="rId20"/>
    <p:sldId id="29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/>
    <p:restoredTop sz="94694"/>
  </p:normalViewPr>
  <p:slideViewPr>
    <p:cSldViewPr snapToGrid="0">
      <p:cViewPr varScale="1">
        <p:scale>
          <a:sx n="103" d="100"/>
          <a:sy n="103" d="100"/>
        </p:scale>
        <p:origin x="168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E356-C291-0689-B3D9-8A6313399D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A6C454-C101-EF7B-E43F-7B3BF8D467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3BED6-7272-25C2-6E86-4C9BDCCE7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FC3A4-6971-098F-7AC9-EE9EAEA9B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6C767-6A00-6B93-3029-187B63653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48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A848C-E4B3-8E56-1ADF-C57C4C0D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AE198B-4129-8BED-04BD-A2321261E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A18E4-AE55-457E-8F1C-A0F5EBE912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0CEF47-9EC6-5253-ACDD-BD8ED663E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4F25D-3B65-EB93-2D1E-935F4E8C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9935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200988-DFCE-84B5-6FAF-4B1F9DD65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B97444-99A6-73F7-5C2C-568643AF5F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4824E-FA2A-5C7F-E482-3C4C72046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C38EC-CF18-FD26-8A70-64C994D2C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19BE2-624C-97B0-2CD7-F18032B2F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6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2D0B9-74FB-7CA6-786E-FFEE1F5CC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E0A753-89FA-9BBC-8538-431B368A1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D92E8-37F8-68E4-1F72-B566CF781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85C72F-5730-E94B-E55D-02384D471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C913F-E0C5-BB26-87AD-63120E40B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169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321289-46FD-284D-6351-9B770FFA0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26B907-B7F9-617D-F606-E664DAA91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BABDC5-B733-92F6-6582-E7B75051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72DBC3-6D7E-8270-EFD1-B966ECC4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20CC-6FB3-AD1E-A2AE-62E46FB5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58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4BABA-0311-7225-C847-6DCE16775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F77BFD-AD68-182D-2394-329ED58D4B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6CECB0-716F-48EF-605F-4D52234D1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28CDC8-3B3D-E502-151A-7BA2EEF42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00A55-EAEC-D7AF-B76C-E012BD800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FED90D-25B4-BFE5-8C9C-E19F5F37A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05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42789-3254-79F8-50BC-33D09516A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8764C-1938-22FA-8A35-102000A1D9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FB00B3-C049-F1BB-92AC-9BE95AA3D7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79BC35-C8F7-EAD4-4C1D-24E44B6B81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E65C915-3454-FD27-C7EA-3CFF34A980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611866-B3C6-5687-2FD2-C8FD115C8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27A5D1-DA45-DD6E-6F20-5181D3FBD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465664-9194-1D73-7A0D-E179ECCC4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65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B9DE8-1BCA-1A77-B0FE-FC08D697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E0753-DB8A-20EA-B01E-CD09126C1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500D63-C0A3-AABD-1442-5D81A45E1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62B01-CF8F-A016-A8E4-878A1A62C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078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481FA0-CB5E-2023-C2ED-3F993628F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D8E0FE-8B55-0C29-7FC6-F06E7D5A4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51408A-057E-9030-C7EC-54484F581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89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20F9-60CB-115F-4432-33BEA89BD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E2618-1DE9-5005-2D0C-DA8A2E045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0E70D1-E003-0600-25CE-122882D22F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0DC14-12D9-0C97-BDBC-E66DF1D2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0D327E-6D1C-92CB-250A-7AA20FC55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E0898F-2BDC-9490-B296-3A091620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67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133CD-0A1D-C7B2-E953-23D817491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A71A42-78BB-838B-68A8-DCA57483B0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63511-49BD-C6BD-4EBD-717B18ECEA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E47DEF-933F-966C-0F40-CB472D337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67209-CABD-64EF-F627-628F626D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2FB5E-E87D-8451-E5AE-BE0C0F3AD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23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34D386-0F27-8F37-2205-445115819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B06AB4-9F71-8744-4DFA-CCF690FC92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48152-1F1B-ECAA-6F32-8DA525A445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D38033-3069-354E-ABA6-AEDCAE685EEA}" type="datetimeFigureOut">
              <a:rPr lang="en-US" smtClean="0"/>
              <a:t>6/6/26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BEB86-4CF9-DBA1-2559-027C032296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D5213B-140A-2755-DE72-3645BA11D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E78C71-D975-A844-A608-19C5DEFEBE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98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483E66-99C1-F9CF-0082-EE049D479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27531D-585F-74E6-F333-74604A3C6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ACD0CC0-653E-E04B-765D-80741904C7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713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34664A-0502-A659-833F-6558814C4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896C7-781A-037B-B883-2372E6226F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3. Explained Objectively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14A68B-F9A9-BA4D-1C9C-46A50CC331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6714"/>
            <a:ext cx="9144000" cy="6610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Romans 8:3-4</a:t>
            </a:r>
          </a:p>
        </p:txBody>
      </p:sp>
    </p:spTree>
    <p:extLst>
      <p:ext uri="{BB962C8B-B14F-4D97-AF65-F5344CB8AC3E}">
        <p14:creationId xmlns:p14="http://schemas.microsoft.com/office/powerpoint/2010/main" val="941603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A105D5-3D07-6560-25D0-A4E067EA3C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5ED2713-8DCF-A868-C543-88BF3D2449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7284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B2BC9C-041B-A9B4-9B9E-30B9FB020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E0910-3F9F-1906-05B3-44191C07EF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4. Described Contrastingly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05485F-DC48-0BCB-829A-003EF67433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6714"/>
            <a:ext cx="9144000" cy="6610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Romans 8:5-8</a:t>
            </a:r>
          </a:p>
        </p:txBody>
      </p:sp>
    </p:spTree>
    <p:extLst>
      <p:ext uri="{BB962C8B-B14F-4D97-AF65-F5344CB8AC3E}">
        <p14:creationId xmlns:p14="http://schemas.microsoft.com/office/powerpoint/2010/main" val="1587793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53BF7C-EAF9-FB4A-8492-464D48DA73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61" r="51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751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6E2C74-39BE-F717-F14D-41E7F5EEF2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86277-DB02-B360-DEBB-E3D240FEA8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5. Applied Personally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8B70A4-7161-A1A0-7845-B89F973EAB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6714"/>
            <a:ext cx="9144000" cy="6610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Romans 8:9</a:t>
            </a:r>
          </a:p>
        </p:txBody>
      </p:sp>
    </p:spTree>
    <p:extLst>
      <p:ext uri="{BB962C8B-B14F-4D97-AF65-F5344CB8AC3E}">
        <p14:creationId xmlns:p14="http://schemas.microsoft.com/office/powerpoint/2010/main" val="412551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E8F23B-89C6-7433-8E6A-FC1B8ECA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D41105F-6154-A9CA-34BD-05B796BAA8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0124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C9D594-E511-4544-81F7-9ABCC2D175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1C350-9A23-F601-A3E1-A466A03117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6. Defended Biblically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D341AB-3D21-24A8-31D7-1F38E0985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6714"/>
            <a:ext cx="9144000" cy="6610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Romans 8:10-11</a:t>
            </a:r>
          </a:p>
        </p:txBody>
      </p:sp>
    </p:spTree>
    <p:extLst>
      <p:ext uri="{BB962C8B-B14F-4D97-AF65-F5344CB8AC3E}">
        <p14:creationId xmlns:p14="http://schemas.microsoft.com/office/powerpoint/2010/main" val="1702253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3EC7FE-76EB-83E9-3492-C86A603EC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2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E3C1FAE-55DD-D434-6ECD-C7DF9F313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0312198-1BA8-2D0C-97DD-734001B0D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134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20919A0-01D7-89E9-F0A1-BBD5A4447D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40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CA7903-AB00-FFAC-564C-1B9EF4080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89AC8EE-A338-C807-8DDB-B85EC34CC4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3FDE449-FCCA-F76F-644C-0E8DC2379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25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539B0E-69BC-AD93-FE8E-D928D9427D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092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900F4E9-F6C4-56BC-9882-CA12BA058C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208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0A256DE-11EF-0189-65F5-E35FDB18C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93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D0743C-3390-F8E0-9EF0-1DFE34C87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455C-71BF-5BBB-F2F6-C3CAFEDCE9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1. Stated Authoritatively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557D44-5A1A-8487-ACD2-1323DF21D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6714"/>
            <a:ext cx="9144000" cy="6610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Romans 8:1</a:t>
            </a:r>
          </a:p>
        </p:txBody>
      </p:sp>
    </p:spTree>
    <p:extLst>
      <p:ext uri="{BB962C8B-B14F-4D97-AF65-F5344CB8AC3E}">
        <p14:creationId xmlns:p14="http://schemas.microsoft.com/office/powerpoint/2010/main" val="42470400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6A23E90-0BDB-56F6-1BBE-C3036D087E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872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31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FDE7A6-8323-398B-B055-3B5B19CD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055F-9E49-43AA-8754-3222D24ABB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2. Experienced Subjectively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9B1B1D-14DE-ABB8-2CE4-C03588B1A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6714"/>
            <a:ext cx="9144000" cy="66108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Romans 8:2</a:t>
            </a:r>
          </a:p>
        </p:txBody>
      </p:sp>
    </p:spTree>
    <p:extLst>
      <p:ext uri="{BB962C8B-B14F-4D97-AF65-F5344CB8AC3E}">
        <p14:creationId xmlns:p14="http://schemas.microsoft.com/office/powerpoint/2010/main" val="27883115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F584ED6-1988-5F88-89F7-4EC8011F3B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77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36</Words>
  <Application>Microsoft Macintosh PowerPoint</Application>
  <PresentationFormat>Widescreen</PresentationFormat>
  <Paragraphs>12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Stated Authoritatively</vt:lpstr>
      <vt:lpstr>PowerPoint Presentation</vt:lpstr>
      <vt:lpstr>2. Experienced Subjectively</vt:lpstr>
      <vt:lpstr>PowerPoint Presentation</vt:lpstr>
      <vt:lpstr>3. Explained Objectively</vt:lpstr>
      <vt:lpstr>PowerPoint Presentation</vt:lpstr>
      <vt:lpstr>4. Described Contrastingly</vt:lpstr>
      <vt:lpstr>PowerPoint Presentation</vt:lpstr>
      <vt:lpstr>5. Applied Personally</vt:lpstr>
      <vt:lpstr>PowerPoint Presentation</vt:lpstr>
      <vt:lpstr>6. Defended Biblically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Sam Horn</dc:creator>
  <cp:lastModifiedBy>Sam Horn</cp:lastModifiedBy>
  <cp:revision>7</cp:revision>
  <dcterms:created xsi:type="dcterms:W3CDTF">2026-05-30T14:52:21Z</dcterms:created>
  <dcterms:modified xsi:type="dcterms:W3CDTF">2026-06-06T18:31:26Z</dcterms:modified>
</cp:coreProperties>
</file>