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0" r:id="rId5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1909F-DDAF-433E-96E1-6B508473CEB3}" v="6" dt="2026-05-20T00:37:55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ted Community Church" userId="ea12e4f001235add" providerId="LiveId" clId="{A58809A6-3167-4DD2-9D38-387A5C437943}"/>
    <pc:docChg chg="undo custSel addSld delSld modSld">
      <pc:chgData name="Rooted Community Church" userId="ea12e4f001235add" providerId="LiveId" clId="{A58809A6-3167-4DD2-9D38-387A5C437943}" dt="2026-05-24T19:43:19.757" v="285" actId="20577"/>
      <pc:docMkLst>
        <pc:docMk/>
      </pc:docMkLst>
      <pc:sldChg chg="addSp delSp modSp mod">
        <pc:chgData name="Rooted Community Church" userId="ea12e4f001235add" providerId="LiveId" clId="{A58809A6-3167-4DD2-9D38-387A5C437943}" dt="2026-05-24T19:43:19.757" v="285" actId="20577"/>
        <pc:sldMkLst>
          <pc:docMk/>
          <pc:sldMk cId="943966110" sldId="265"/>
        </pc:sldMkLst>
        <pc:spChg chg="mod">
          <ac:chgData name="Rooted Community Church" userId="ea12e4f001235add" providerId="LiveId" clId="{A58809A6-3167-4DD2-9D38-387A5C437943}" dt="2026-05-24T19:43:19.757" v="285" actId="20577"/>
          <ac:spMkLst>
            <pc:docMk/>
            <pc:sldMk cId="943966110" sldId="265"/>
            <ac:spMk id="4" creationId="{03C213D2-6DAA-4CE3-FBB8-95A83BB43619}"/>
          </ac:spMkLst>
        </pc:spChg>
        <pc:spChg chg="add del mod">
          <ac:chgData name="Rooted Community Church" userId="ea12e4f001235add" providerId="LiveId" clId="{A58809A6-3167-4DD2-9D38-387A5C437943}" dt="2026-05-24T02:33:08.545" v="271" actId="478"/>
          <ac:spMkLst>
            <pc:docMk/>
            <pc:sldMk cId="943966110" sldId="265"/>
            <ac:spMk id="6" creationId="{FA3242A3-28CE-97AE-72EE-98075D792F0E}"/>
          </ac:spMkLst>
        </pc:spChg>
        <pc:spChg chg="add del mod">
          <ac:chgData name="Rooted Community Church" userId="ea12e4f001235add" providerId="LiveId" clId="{A58809A6-3167-4DD2-9D38-387A5C437943}" dt="2026-05-24T02:33:10.894" v="272" actId="478"/>
          <ac:spMkLst>
            <pc:docMk/>
            <pc:sldMk cId="943966110" sldId="265"/>
            <ac:spMk id="7" creationId="{FE3096A0-9924-9D81-4249-8631248EA9C1}"/>
          </ac:spMkLst>
        </pc:spChg>
      </pc:sldChg>
      <pc:sldChg chg="modSp mod">
        <pc:chgData name="Rooted Community Church" userId="ea12e4f001235add" providerId="LiveId" clId="{A58809A6-3167-4DD2-9D38-387A5C437943}" dt="2026-05-20T00:07:48.904" v="28" actId="207"/>
        <pc:sldMkLst>
          <pc:docMk/>
          <pc:sldMk cId="2855129541" sldId="266"/>
        </pc:sldMkLst>
        <pc:spChg chg="mod">
          <ac:chgData name="Rooted Community Church" userId="ea12e4f001235add" providerId="LiveId" clId="{A58809A6-3167-4DD2-9D38-387A5C437943}" dt="2026-05-20T00:07:48.904" v="28" actId="207"/>
          <ac:spMkLst>
            <pc:docMk/>
            <pc:sldMk cId="2855129541" sldId="266"/>
            <ac:spMk id="4" creationId="{F797EF16-4B19-9241-112B-E2BC094922E4}"/>
          </ac:spMkLst>
        </pc:spChg>
      </pc:sldChg>
      <pc:sldChg chg="addSp modSp del mod">
        <pc:chgData name="Rooted Community Church" userId="ea12e4f001235add" providerId="LiveId" clId="{A58809A6-3167-4DD2-9D38-387A5C437943}" dt="2026-05-24T02:33:31.005" v="273" actId="47"/>
        <pc:sldMkLst>
          <pc:docMk/>
          <pc:sldMk cId="499047811" sldId="267"/>
        </pc:sldMkLst>
      </pc:sldChg>
      <pc:sldChg chg="modSp del mod">
        <pc:chgData name="Rooted Community Church" userId="ea12e4f001235add" providerId="LiveId" clId="{A58809A6-3167-4DD2-9D38-387A5C437943}" dt="2026-05-24T19:43:03.385" v="276" actId="47"/>
        <pc:sldMkLst>
          <pc:docMk/>
          <pc:sldMk cId="1712452915" sldId="269"/>
        </pc:sldMkLst>
      </pc:sldChg>
      <pc:sldChg chg="addSp modSp add mod">
        <pc:chgData name="Rooted Community Church" userId="ea12e4f001235add" providerId="LiveId" clId="{A58809A6-3167-4DD2-9D38-387A5C437943}" dt="2026-05-20T00:22:27.582" v="81" actId="1076"/>
        <pc:sldMkLst>
          <pc:docMk/>
          <pc:sldMk cId="957952642" sldId="270"/>
        </pc:sldMkLst>
        <pc:spChg chg="mod">
          <ac:chgData name="Rooted Community Church" userId="ea12e4f001235add" providerId="LiveId" clId="{A58809A6-3167-4DD2-9D38-387A5C437943}" dt="2026-05-20T00:22:27.582" v="81" actId="1076"/>
          <ac:spMkLst>
            <pc:docMk/>
            <pc:sldMk cId="957952642" sldId="270"/>
            <ac:spMk id="4" creationId="{F07B87C1-43F1-9B81-67BE-59F0383753A4}"/>
          </ac:spMkLst>
        </pc:spChg>
        <pc:spChg chg="add mod">
          <ac:chgData name="Rooted Community Church" userId="ea12e4f001235add" providerId="LiveId" clId="{A58809A6-3167-4DD2-9D38-387A5C437943}" dt="2026-05-20T00:21:27.908" v="61" actId="1076"/>
          <ac:spMkLst>
            <pc:docMk/>
            <pc:sldMk cId="957952642" sldId="270"/>
            <ac:spMk id="6" creationId="{8BED46C6-2C93-4848-9EF4-0CFBF73E61E9}"/>
          </ac:spMkLst>
        </pc:spChg>
        <pc:spChg chg="add mod">
          <ac:chgData name="Rooted Community Church" userId="ea12e4f001235add" providerId="LiveId" clId="{A58809A6-3167-4DD2-9D38-387A5C437943}" dt="2026-05-20T00:21:45.179" v="76" actId="1076"/>
          <ac:spMkLst>
            <pc:docMk/>
            <pc:sldMk cId="957952642" sldId="270"/>
            <ac:spMk id="8" creationId="{F2547DAF-DB27-CD36-5D62-81A2E7E5F8F3}"/>
          </ac:spMkLst>
        </pc:spChg>
      </pc:sldChg>
      <pc:sldChg chg="modSp add del mod">
        <pc:chgData name="Rooted Community Church" userId="ea12e4f001235add" providerId="LiveId" clId="{A58809A6-3167-4DD2-9D38-387A5C437943}" dt="2026-05-24T02:36:07.445" v="274" actId="47"/>
        <pc:sldMkLst>
          <pc:docMk/>
          <pc:sldMk cId="17465521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82BE-9BBE-6712-5015-742A5115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FB178-E1E0-4892-F792-1ED25AE15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C45A-6B4E-8031-56FD-12FD7E6A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B89B1-294A-E1F0-2F1D-477E5B00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05AA6-C133-3F5A-3233-CC655D6C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6A28-EF6D-95FE-EAB0-3EEC4D18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CE02B-9438-8E3B-AE61-589397CDF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7087-D14F-941E-BB60-BFFB62F6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807F-3B9B-1527-7347-2691DD00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897B9-C0AB-B250-EFEE-1B2384D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456C3-299E-1184-40BC-2EB723804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4514B-8B7E-2938-E367-C051C59CD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AA27E-249B-213A-0A21-57C35651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8CAB-6A2D-1D33-2120-4E7E8259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692CF-465F-3F22-ADD7-ED650580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BA90-226A-6B53-C114-C9FFF575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BE8D-265F-985D-8B77-17470297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8875E-5DF1-EB31-7ED6-44A52E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7EE36-FB6D-E9A1-49EB-0174163D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29920-5B6E-B77C-31C8-4479A3C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7989-DF9D-653B-A2E1-83C9EEBE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5AF92-9CA2-F44D-F5C8-1924F1A03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7FB7-21E1-D6EF-336E-EF9594F5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9211-DFED-7525-8D1A-3F6A9FCA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CF2DA-E023-B1CB-FAEA-0D92D863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B98D-16FD-3C44-AFB8-DAAE809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C6E7-4E69-EFEE-C055-66C0A3DC0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19182-0E81-AFD9-DE3D-FEC5CB0F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3F67-1CF2-2E7A-550C-9D542836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6CD3E-6F6E-93E4-EE29-79956B7E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DDB25-ECAF-D794-C051-A5C6A262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A159-11B5-8B3C-B430-AD2C424A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F5EA9-5871-8F9A-FF46-50706B2C2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8AA23-CC64-FE1D-C9C9-BADD56D4D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97A12-B3D9-2B84-40B6-F1866767E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2FDEC-53C6-36CC-7A29-0FF70587D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D66A9-B236-0C37-04BD-84E95252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1B39B-7895-24DC-5DA2-30AD086B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96FA0-A645-E1C5-B65E-18F3B7A8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8DBE-E8B8-145C-3AA8-5134178E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C20A8-9867-2522-5197-9256EF02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F060D-FE4C-EF72-3ABE-554F6F62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8E79D-70C2-336E-B33E-C8D08D9B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9F7B5-403E-8565-A462-728D2707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D6429-AFFF-F0A4-0A8B-8AAC8AAC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3CFEB-EF48-CFBB-7670-5D689B50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0882-4D4D-616C-07BA-27702431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838A-2665-B903-9999-EBE2F1314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A7293-D113-8FC3-2234-BBE6DC716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E027A-DBC9-92DE-7381-AF2EE27D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B0388-0164-7398-591A-E8EE2E67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3E34-5FE0-51A4-C386-0E0ABB8D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108B-9DD9-AACF-1D5A-E374ADEF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1FC2F-0A5E-BB9F-52C2-E77E7F499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9B7B7-C086-03F5-A4CF-DAA5DF443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ECE16-60A3-F9E0-C66A-3610725A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604AF-B9CD-7AFE-7380-242F6A5F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42444-0269-7B46-6A21-5AF8315C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CD6CC-862B-809F-5048-7D0673C1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D146-D804-76AC-0AB3-5526465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2349-13E2-6880-95E2-5D4BDFCFD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593B4-2B25-4552-954F-10090F4E00F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7244-FE36-5287-5300-D04B2B010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96694-880C-9F8F-C09C-4569965F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F92F6-A5B2-4C83-92BB-FC92909E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colored squares&#10;&#10;AI-generated content may be incorrect.">
            <a:extLst>
              <a:ext uri="{FF2B5EF4-FFF2-40B4-BE49-F238E27FC236}">
                <a16:creationId xmlns:a16="http://schemas.microsoft.com/office/drawing/2014/main" id="{8BDE49D3-FF65-575C-387F-EA4058B14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480B-5778-22BA-2301-3F189F250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E2E757-7211-BEE7-B2D1-0853BE2BC9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FC87E26-8A41-F712-C3DC-A2BAFDF50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205A4D-0670-1C2A-880D-CBF9589FFC35}"/>
                </a:ext>
              </a:extLst>
            </p:cNvPr>
            <p:cNvSpPr/>
            <p:nvPr/>
          </p:nvSpPr>
          <p:spPr>
            <a:xfrm>
              <a:off x="2863516" y="1756611"/>
              <a:ext cx="6665495" cy="7459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C213D2-6DAA-4CE3-FBB8-95A83BB43619}"/>
              </a:ext>
            </a:extLst>
          </p:cNvPr>
          <p:cNvSpPr txBox="1"/>
          <p:nvPr/>
        </p:nvSpPr>
        <p:spPr>
          <a:xfrm>
            <a:off x="126379" y="684037"/>
            <a:ext cx="11745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/>
            <a:r>
              <a:rPr lang="en-US" sz="2800" u="sng" dirty="0">
                <a:solidFill>
                  <a:schemeClr val="bg1"/>
                </a:solidFill>
                <a:latin typeface="Book Antiqua" panose="02040602050305030304" pitchFamily="18" charset="0"/>
              </a:rPr>
              <a:t>Zechariah 13:7</a:t>
            </a:r>
          </a:p>
          <a:p>
            <a:pPr marL="171450"/>
            <a:endParaRPr lang="en-US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71450"/>
            <a:r>
              <a:rPr 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I will strike </a:t>
            </a:r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the shepherd and the sheep will be scattered.</a:t>
            </a:r>
          </a:p>
        </p:txBody>
      </p:sp>
    </p:spTree>
    <p:extLst>
      <p:ext uri="{BB962C8B-B14F-4D97-AF65-F5344CB8AC3E}">
        <p14:creationId xmlns:p14="http://schemas.microsoft.com/office/powerpoint/2010/main" val="94396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3A45-8AFE-666B-6363-16C0858B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059210-F775-682F-EE1D-C0146A561D1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684923E-25BD-D10D-9A63-00B1F627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E02E226-0BCB-F05D-6286-38FB39C4E6F5}"/>
                </a:ext>
              </a:extLst>
            </p:cNvPr>
            <p:cNvSpPr/>
            <p:nvPr/>
          </p:nvSpPr>
          <p:spPr>
            <a:xfrm>
              <a:off x="2863516" y="1756611"/>
              <a:ext cx="6665495" cy="7459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97EF16-4B19-9241-112B-E2BC094922E4}"/>
              </a:ext>
            </a:extLst>
          </p:cNvPr>
          <p:cNvSpPr txBox="1"/>
          <p:nvPr/>
        </p:nvSpPr>
        <p:spPr>
          <a:xfrm>
            <a:off x="126379" y="684037"/>
            <a:ext cx="11745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The medical term for sweating blood is </a:t>
            </a: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hematidrosis</a:t>
            </a:r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. It is a very rare condition where blood oozes from intact skin, commonly due to extreme physical or emotional stress, causing capillaries around sweat glands to rupture.</a:t>
            </a:r>
          </a:p>
        </p:txBody>
      </p:sp>
    </p:spTree>
    <p:extLst>
      <p:ext uri="{BB962C8B-B14F-4D97-AF65-F5344CB8AC3E}">
        <p14:creationId xmlns:p14="http://schemas.microsoft.com/office/powerpoint/2010/main" val="285512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1DF98-E53B-CFCF-92DF-BAB7DF92F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70EA50-9E01-9BA6-89CF-DF100FAC3A4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F005708-3906-7A5A-8B51-60AD346A0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D9589B-0AFF-8842-50C4-708733C54369}"/>
                </a:ext>
              </a:extLst>
            </p:cNvPr>
            <p:cNvSpPr/>
            <p:nvPr/>
          </p:nvSpPr>
          <p:spPr>
            <a:xfrm>
              <a:off x="2863516" y="1756611"/>
              <a:ext cx="6665495" cy="7459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7B87C1-43F1-9B81-67BE-59F0383753A4}"/>
              </a:ext>
            </a:extLst>
          </p:cNvPr>
          <p:cNvSpPr txBox="1"/>
          <p:nvPr/>
        </p:nvSpPr>
        <p:spPr>
          <a:xfrm>
            <a:off x="391027" y="5917951"/>
            <a:ext cx="790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Aramaic words “Geth”- press &amp; “</a:t>
            </a:r>
            <a:r>
              <a:rPr lang="en-US" sz="2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Semane</a:t>
            </a:r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”- oil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DDC55-E36E-AA3E-375A-B2F58C7F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79" y="216328"/>
            <a:ext cx="7210284" cy="4806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715C6-8722-A27F-69E6-3971AE15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7" y="1573860"/>
            <a:ext cx="5473981" cy="4083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D46C6-2C93-4848-9EF4-0CFBF73E61E9}"/>
              </a:ext>
            </a:extLst>
          </p:cNvPr>
          <p:cNvSpPr txBox="1"/>
          <p:nvPr/>
        </p:nvSpPr>
        <p:spPr>
          <a:xfrm>
            <a:off x="1259306" y="1046477"/>
            <a:ext cx="223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Olive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47DAF-DB27-CD36-5D62-81A2E7E5F8F3}"/>
              </a:ext>
            </a:extLst>
          </p:cNvPr>
          <p:cNvSpPr txBox="1"/>
          <p:nvPr/>
        </p:nvSpPr>
        <p:spPr>
          <a:xfrm>
            <a:off x="7421479" y="4977902"/>
            <a:ext cx="231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Gethsemane</a:t>
            </a:r>
          </a:p>
        </p:txBody>
      </p:sp>
    </p:spTree>
    <p:extLst>
      <p:ext uri="{BB962C8B-B14F-4D97-AF65-F5344CB8AC3E}">
        <p14:creationId xmlns:p14="http://schemas.microsoft.com/office/powerpoint/2010/main" val="95795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Rooted Community Church</dc:creator>
  <cp:lastModifiedBy>Rooted Community Church</cp:lastModifiedBy>
  <cp:revision>8</cp:revision>
  <cp:lastPrinted>2025-09-25T17:47:53Z</cp:lastPrinted>
  <dcterms:created xsi:type="dcterms:W3CDTF">2025-09-25T17:44:44Z</dcterms:created>
  <dcterms:modified xsi:type="dcterms:W3CDTF">2026-05-24T19:43:23Z</dcterms:modified>
</cp:coreProperties>
</file>